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731" r:id="rId5"/>
  </p:sldMasterIdLst>
  <p:notesMasterIdLst>
    <p:notesMasterId r:id="rId41"/>
  </p:notesMasterIdLst>
  <p:handoutMasterIdLst>
    <p:handoutMasterId r:id="rId42"/>
  </p:handoutMasterIdLst>
  <p:sldIdLst>
    <p:sldId id="10896" r:id="rId6"/>
    <p:sldId id="10484" r:id="rId7"/>
    <p:sldId id="10922" r:id="rId8"/>
    <p:sldId id="10554" r:id="rId9"/>
    <p:sldId id="10571" r:id="rId10"/>
    <p:sldId id="10556" r:id="rId11"/>
    <p:sldId id="10955" r:id="rId12"/>
    <p:sldId id="10573" r:id="rId13"/>
    <p:sldId id="10960" r:id="rId14"/>
    <p:sldId id="10577" r:id="rId15"/>
    <p:sldId id="10583" r:id="rId16"/>
    <p:sldId id="10587" r:id="rId17"/>
    <p:sldId id="10593" r:id="rId18"/>
    <p:sldId id="10594" r:id="rId19"/>
    <p:sldId id="10595" r:id="rId20"/>
    <p:sldId id="10596" r:id="rId21"/>
    <p:sldId id="10597" r:id="rId22"/>
    <p:sldId id="10581" r:id="rId23"/>
    <p:sldId id="10598" r:id="rId24"/>
    <p:sldId id="10599" r:id="rId25"/>
    <p:sldId id="10582" r:id="rId26"/>
    <p:sldId id="10600" r:id="rId27"/>
    <p:sldId id="10956" r:id="rId28"/>
    <p:sldId id="10570" r:id="rId29"/>
    <p:sldId id="10564" r:id="rId30"/>
    <p:sldId id="10565" r:id="rId31"/>
    <p:sldId id="10566" r:id="rId32"/>
    <p:sldId id="10567" r:id="rId33"/>
    <p:sldId id="10568" r:id="rId34"/>
    <p:sldId id="10957" r:id="rId35"/>
    <p:sldId id="10603" r:id="rId36"/>
    <p:sldId id="10962" r:id="rId37"/>
    <p:sldId id="10958" r:id="rId38"/>
    <p:sldId id="10963" r:id="rId39"/>
    <p:sldId id="10964" r:id="rId40"/>
  </p:sldIdLst>
  <p:sldSz cx="12192000" cy="6858000"/>
  <p:notesSz cx="6858000" cy="9144000"/>
  <p:embeddedFontLst>
    <p:embeddedFont>
      <p:font typeface="Calibri" panose="020F0502020204030204" pitchFamily="34" charset="0"/>
      <p:regular r:id="rId43"/>
      <p:bold r:id="rId44"/>
      <p:italic r:id="rId45"/>
      <p:boldItalic r:id="rId46"/>
    </p:embeddedFont>
    <p:embeddedFont>
      <p:font typeface="Oswald" panose="00000500000000000000" pitchFamily="2" charset="0"/>
      <p:regular r:id="rId47"/>
      <p:bold r:id="rId48"/>
    </p:embeddedFont>
    <p:embeddedFont>
      <p:font typeface="Oswald Medium" panose="00000600000000000000" pitchFamily="2" charset="0"/>
      <p:regular r:id="rId49"/>
    </p:embeddedFont>
    <p:embeddedFont>
      <p:font typeface="Raleway" pitchFamily="2" charset="0"/>
      <p:regular r:id="rId50"/>
      <p:bold r:id="rId51"/>
      <p:italic r:id="rId52"/>
      <p:boldItalic r:id="rId53"/>
    </p:embeddedFont>
    <p:embeddedFont>
      <p:font typeface="Raleway Black" pitchFamily="2" charset="0"/>
      <p:bold r:id="rId54"/>
      <p:boldItalic r:id="rId55"/>
    </p:embeddedFont>
    <p:embeddedFont>
      <p:font typeface="Raleway ExtraBold" pitchFamily="2" charset="0"/>
      <p:bold r:id="rId56"/>
      <p:italic r:id="rId57"/>
      <p:boldItalic r:id="rId58"/>
    </p:embeddedFont>
    <p:embeddedFont>
      <p:font typeface="Raleway Light" pitchFamily="2" charset="0"/>
      <p:regular r:id="rId59"/>
      <p:italic r:id="rId60"/>
    </p:embeddedFont>
    <p:embeddedFont>
      <p:font typeface="Roboto Slab" pitchFamily="2" charset="0"/>
      <p:regular r:id="rId61"/>
      <p:bold r:id="rId6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0F0"/>
    <a:srgbClr val="001C41"/>
    <a:srgbClr val="429D69"/>
    <a:srgbClr val="96194E"/>
    <a:srgbClr val="012A7C"/>
    <a:srgbClr val="353746"/>
    <a:srgbClr val="EBEDF2"/>
    <a:srgbClr val="0088DD"/>
    <a:srgbClr val="E7E6E6"/>
    <a:srgbClr val="CC00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8715" autoAdjust="0"/>
    <p:restoredTop sz="95097" autoAdjust="0"/>
  </p:normalViewPr>
  <p:slideViewPr>
    <p:cSldViewPr snapToGrid="0">
      <p:cViewPr varScale="1">
        <p:scale>
          <a:sx n="102" d="100"/>
          <a:sy n="102" d="100"/>
        </p:scale>
        <p:origin x="240" y="82"/>
      </p:cViewPr>
      <p:guideLst/>
    </p:cSldViewPr>
  </p:slideViewPr>
  <p:notesTextViewPr>
    <p:cViewPr>
      <p:scale>
        <a:sx n="1" d="1"/>
        <a:sy n="1" d="1"/>
      </p:scale>
      <p:origin x="0" y="0"/>
    </p:cViewPr>
  </p:notesTextViewPr>
  <p:sorterViewPr>
    <p:cViewPr>
      <p:scale>
        <a:sx n="80" d="100"/>
        <a:sy n="80" d="100"/>
      </p:scale>
      <p:origin x="0" y="0"/>
    </p:cViewPr>
  </p:sorterViewPr>
  <p:notesViewPr>
    <p:cSldViewPr snapToGrid="0">
      <p:cViewPr varScale="1">
        <p:scale>
          <a:sx n="65" d="100"/>
          <a:sy n="65" d="100"/>
        </p:scale>
        <p:origin x="3154" y="48"/>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1.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handoutMaster" Target="handoutMasters/handoutMaster1.xml"/><Relationship Id="rId47" Type="http://schemas.openxmlformats.org/officeDocument/2006/relationships/font" Target="fonts/font5.fntdata"/><Relationship Id="rId50" Type="http://schemas.openxmlformats.org/officeDocument/2006/relationships/font" Target="fonts/font8.fntdata"/><Relationship Id="rId55" Type="http://schemas.openxmlformats.org/officeDocument/2006/relationships/font" Target="fonts/font13.fntdata"/><Relationship Id="rId63" Type="http://schemas.openxmlformats.org/officeDocument/2006/relationships/presProps" Target="presProp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font" Target="fonts/font3.fntdata"/><Relationship Id="rId53" Type="http://schemas.openxmlformats.org/officeDocument/2006/relationships/font" Target="fonts/font11.fntdata"/><Relationship Id="rId58" Type="http://schemas.openxmlformats.org/officeDocument/2006/relationships/font" Target="fonts/font16.fntdata"/><Relationship Id="rId66" Type="http://schemas.openxmlformats.org/officeDocument/2006/relationships/tableStyles" Target="tableStyles.xml"/><Relationship Id="rId5" Type="http://schemas.openxmlformats.org/officeDocument/2006/relationships/slideMaster" Target="slideMasters/slideMaster1.xml"/><Relationship Id="rId61" Type="http://schemas.openxmlformats.org/officeDocument/2006/relationships/font" Target="fonts/font19.fntdata"/><Relationship Id="rId19" Type="http://schemas.openxmlformats.org/officeDocument/2006/relationships/slide" Target="slides/slide1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font" Target="fonts/font1.fntdata"/><Relationship Id="rId48" Type="http://schemas.openxmlformats.org/officeDocument/2006/relationships/font" Target="fonts/font6.fntdata"/><Relationship Id="rId56" Type="http://schemas.openxmlformats.org/officeDocument/2006/relationships/font" Target="fonts/font14.fntdata"/><Relationship Id="rId64" Type="http://schemas.openxmlformats.org/officeDocument/2006/relationships/viewProps" Target="viewProps.xml"/><Relationship Id="rId8" Type="http://schemas.openxmlformats.org/officeDocument/2006/relationships/slide" Target="slides/slide3.xml"/><Relationship Id="rId51" Type="http://schemas.openxmlformats.org/officeDocument/2006/relationships/font" Target="fonts/font9.fntdata"/><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font" Target="fonts/font4.fntdata"/><Relationship Id="rId59" Type="http://schemas.openxmlformats.org/officeDocument/2006/relationships/font" Target="fonts/font17.fntdata"/><Relationship Id="rId20" Type="http://schemas.openxmlformats.org/officeDocument/2006/relationships/slide" Target="slides/slide15.xml"/><Relationship Id="rId41" Type="http://schemas.openxmlformats.org/officeDocument/2006/relationships/notesMaster" Target="notesMasters/notesMaster1.xml"/><Relationship Id="rId54" Type="http://schemas.openxmlformats.org/officeDocument/2006/relationships/font" Target="fonts/font12.fntdata"/><Relationship Id="rId62" Type="http://schemas.openxmlformats.org/officeDocument/2006/relationships/font" Target="fonts/font20.fntdata"/><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font" Target="fonts/font7.fntdata"/><Relationship Id="rId57" Type="http://schemas.openxmlformats.org/officeDocument/2006/relationships/font" Target="fonts/font15.fntdata"/><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font" Target="fonts/font2.fntdata"/><Relationship Id="rId52" Type="http://schemas.openxmlformats.org/officeDocument/2006/relationships/font" Target="fonts/font10.fntdata"/><Relationship Id="rId60" Type="http://schemas.openxmlformats.org/officeDocument/2006/relationships/font" Target="fonts/font18.fntdata"/><Relationship Id="rId65" Type="http://schemas.openxmlformats.org/officeDocument/2006/relationships/theme" Target="theme/theme1.xml"/><Relationship Id="rId4" Type="http://schemas.openxmlformats.org/officeDocument/2006/relationships/customXml" Target="../customXml/item4.xml"/><Relationship Id="rId9" Type="http://schemas.openxmlformats.org/officeDocument/2006/relationships/slide" Target="slides/slide4.xml"/><Relationship Id="rId13" Type="http://schemas.openxmlformats.org/officeDocument/2006/relationships/slide" Target="slides/slide8.xml"/><Relationship Id="rId18" Type="http://schemas.openxmlformats.org/officeDocument/2006/relationships/slide" Target="slides/slide13.xml"/><Relationship Id="rId39" Type="http://schemas.openxmlformats.org/officeDocument/2006/relationships/slide" Target="slides/slide34.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col"/>
        <c:grouping val="clustered"/>
        <c:varyColors val="0"/>
        <c:ser>
          <c:idx val="0"/>
          <c:order val="0"/>
          <c:tx>
            <c:strRef>
              <c:f>Sheet1!$B$1</c:f>
              <c:strCache>
                <c:ptCount val="1"/>
                <c:pt idx="0">
                  <c:v>Account Vending Automation Architect</c:v>
                </c:pt>
              </c:strCache>
            </c:strRef>
          </c:tx>
          <c:spPr>
            <a:solidFill>
              <a:schemeClr val="accent1"/>
            </a:solidFill>
            <a:ln>
              <a:noFill/>
            </a:ln>
            <a:effectLst/>
          </c:spPr>
          <c:invertIfNegative val="0"/>
          <c:dPt>
            <c:idx val="0"/>
            <c:invertIfNegative val="0"/>
            <c:bubble3D val="0"/>
            <c:spPr>
              <a:solidFill>
                <a:srgbClr val="00B0F0"/>
              </a:solidFill>
              <a:ln>
                <a:noFill/>
              </a:ln>
              <a:effectLst/>
            </c:spPr>
            <c:extLst>
              <c:ext xmlns:c16="http://schemas.microsoft.com/office/drawing/2014/chart" uri="{C3380CC4-5D6E-409C-BE32-E72D297353CC}">
                <c16:uniqueId val="{00000001-ED05-4FB4-AF1C-B84BD332211F}"/>
              </c:ext>
            </c:extLst>
          </c:dPt>
          <c:dLbls>
            <c:dLbl>
              <c:idx val="0"/>
              <c:tx>
                <c:rich>
                  <a:bodyPr/>
                  <a:lstStyle/>
                  <a:p>
                    <a:r>
                      <a:rPr lang="en-US"/>
                      <a:t>$</a:t>
                    </a:r>
                    <a:fld id="{C158B077-659E-4C4C-95EB-4BF004C8D4BB}" type="VALUE">
                      <a:rPr lang="en-US" smtClean="0"/>
                      <a:pPr/>
                      <a:t>[VALUE]</a:t>
                    </a:fld>
                    <a:endParaRPr lang="en-US"/>
                  </a:p>
                </c:rich>
              </c:tx>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ED05-4FB4-AF1C-B84BD332211F}"/>
                </c:ext>
              </c:extLst>
            </c:dLbl>
            <c:spPr>
              <a:noFill/>
              <a:ln>
                <a:noFill/>
              </a:ln>
              <a:effectLst/>
            </c:spPr>
            <c:txPr>
              <a:bodyPr rot="0" spcFirstLastPara="1" vertOverflow="ellipsis" vert="horz" wrap="square" lIns="38100" tIns="19050" rIns="38100" bIns="19050" anchor="ctr" anchorCtr="1">
                <a:spAutoFit/>
              </a:bodyPr>
              <a:lstStyle/>
              <a:p>
                <a:pPr>
                  <a:defRPr sz="11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Category 1</c:v>
                </c:pt>
              </c:strCache>
            </c:strRef>
          </c:cat>
          <c:val>
            <c:numRef>
              <c:f>Sheet1!$B$2</c:f>
              <c:numCache>
                <c:formatCode>General</c:formatCode>
                <c:ptCount val="1"/>
                <c:pt idx="0">
                  <c:v>384</c:v>
                </c:pt>
              </c:numCache>
            </c:numRef>
          </c:val>
          <c:extLst>
            <c:ext xmlns:c16="http://schemas.microsoft.com/office/drawing/2014/chart" uri="{C3380CC4-5D6E-409C-BE32-E72D297353CC}">
              <c16:uniqueId val="{00000002-ED05-4FB4-AF1C-B84BD332211F}"/>
            </c:ext>
          </c:extLst>
        </c:ser>
        <c:ser>
          <c:idx val="1"/>
          <c:order val="1"/>
          <c:tx>
            <c:strRef>
              <c:f>Sheet1!$C$1</c:f>
              <c:strCache>
                <c:ptCount val="1"/>
                <c:pt idx="0">
                  <c:v>Security Architecture</c:v>
                </c:pt>
              </c:strCache>
            </c:strRef>
          </c:tx>
          <c:spPr>
            <a:solidFill>
              <a:srgbClr val="006C92"/>
            </a:solidFill>
            <a:ln>
              <a:noFill/>
            </a:ln>
            <a:effectLst/>
          </c:spPr>
          <c:invertIfNegative val="0"/>
          <c:dLbls>
            <c:dLbl>
              <c:idx val="0"/>
              <c:tx>
                <c:rich>
                  <a:bodyPr/>
                  <a:lstStyle/>
                  <a:p>
                    <a:r>
                      <a:rPr lang="en-US"/>
                      <a:t>$</a:t>
                    </a:r>
                    <a:fld id="{D354FAAC-77B8-451A-8CF3-E539AF659412}" type="VALUE">
                      <a:rPr lang="en-US" smtClean="0"/>
                      <a:pPr/>
                      <a:t>[VALUE]</a:t>
                    </a:fld>
                    <a:endParaRPr lang="en-US"/>
                  </a:p>
                </c:rich>
              </c:tx>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ED05-4FB4-AF1C-B84BD332211F}"/>
                </c:ext>
              </c:extLst>
            </c:dLbl>
            <c:spPr>
              <a:noFill/>
              <a:ln>
                <a:noFill/>
              </a:ln>
              <a:effectLst/>
            </c:spPr>
            <c:txPr>
              <a:bodyPr rot="0" spcFirstLastPara="1" vertOverflow="ellipsis" vert="horz" wrap="square" lIns="38100" tIns="19050" rIns="38100" bIns="19050" anchor="ctr" anchorCtr="1">
                <a:spAutoFit/>
              </a:bodyPr>
              <a:lstStyle/>
              <a:p>
                <a:pPr>
                  <a:defRPr sz="11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Category 1</c:v>
                </c:pt>
              </c:strCache>
            </c:strRef>
          </c:cat>
          <c:val>
            <c:numRef>
              <c:f>Sheet1!$C$2</c:f>
              <c:numCache>
                <c:formatCode>General</c:formatCode>
                <c:ptCount val="1"/>
                <c:pt idx="0">
                  <c:v>384</c:v>
                </c:pt>
              </c:numCache>
            </c:numRef>
          </c:val>
          <c:extLst>
            <c:ext xmlns:c16="http://schemas.microsoft.com/office/drawing/2014/chart" uri="{C3380CC4-5D6E-409C-BE32-E72D297353CC}">
              <c16:uniqueId val="{00000004-ED05-4FB4-AF1C-B84BD332211F}"/>
            </c:ext>
          </c:extLst>
        </c:ser>
        <c:ser>
          <c:idx val="2"/>
          <c:order val="2"/>
          <c:tx>
            <c:strRef>
              <c:f>Sheet1!$D$1</c:f>
              <c:strCache>
                <c:ptCount val="1"/>
                <c:pt idx="0">
                  <c:v>Network Architecture</c:v>
                </c:pt>
              </c:strCache>
            </c:strRef>
          </c:tx>
          <c:spPr>
            <a:solidFill>
              <a:schemeClr val="accent3"/>
            </a:solidFill>
            <a:ln>
              <a:noFill/>
            </a:ln>
            <a:effectLst/>
          </c:spPr>
          <c:invertIfNegative val="0"/>
          <c:dLbls>
            <c:dLbl>
              <c:idx val="0"/>
              <c:tx>
                <c:rich>
                  <a:bodyPr/>
                  <a:lstStyle/>
                  <a:p>
                    <a:r>
                      <a:rPr lang="en-US"/>
                      <a:t>$</a:t>
                    </a:r>
                    <a:fld id="{83B875AC-E877-41CD-8139-3C9910A7626F}" type="VALUE">
                      <a:rPr lang="en-US" smtClean="0"/>
                      <a:pPr/>
                      <a:t>[VALUE]</a:t>
                    </a:fld>
                    <a:endParaRPr lang="en-US"/>
                  </a:p>
                </c:rich>
              </c:tx>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5-ED05-4FB4-AF1C-B84BD332211F}"/>
                </c:ext>
              </c:extLst>
            </c:dLbl>
            <c:spPr>
              <a:noFill/>
              <a:ln>
                <a:noFill/>
              </a:ln>
              <a:effectLst/>
            </c:spPr>
            <c:txPr>
              <a:bodyPr rot="0" spcFirstLastPara="1" vertOverflow="ellipsis" vert="horz" wrap="square" lIns="38100" tIns="19050" rIns="38100" bIns="19050" anchor="ctr" anchorCtr="1">
                <a:spAutoFit/>
              </a:bodyPr>
              <a:lstStyle/>
              <a:p>
                <a:pPr>
                  <a:defRPr sz="11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Category 1</c:v>
                </c:pt>
              </c:strCache>
            </c:strRef>
          </c:cat>
          <c:val>
            <c:numRef>
              <c:f>Sheet1!$D$2</c:f>
              <c:numCache>
                <c:formatCode>General</c:formatCode>
                <c:ptCount val="1"/>
                <c:pt idx="0">
                  <c:v>192</c:v>
                </c:pt>
              </c:numCache>
            </c:numRef>
          </c:val>
          <c:extLst>
            <c:ext xmlns:c16="http://schemas.microsoft.com/office/drawing/2014/chart" uri="{C3380CC4-5D6E-409C-BE32-E72D297353CC}">
              <c16:uniqueId val="{00000006-ED05-4FB4-AF1C-B84BD332211F}"/>
            </c:ext>
          </c:extLst>
        </c:ser>
        <c:ser>
          <c:idx val="3"/>
          <c:order val="3"/>
          <c:tx>
            <c:strRef>
              <c:f>Sheet1!$E$1</c:f>
              <c:strCache>
                <c:ptCount val="1"/>
                <c:pt idx="0">
                  <c:v>Vault Install &amp; Configure</c:v>
                </c:pt>
              </c:strCache>
            </c:strRef>
          </c:tx>
          <c:spPr>
            <a:solidFill>
              <a:srgbClr val="003C8D"/>
            </a:solidFill>
            <a:ln>
              <a:noFill/>
            </a:ln>
            <a:effectLst/>
          </c:spPr>
          <c:invertIfNegative val="0"/>
          <c:dLbls>
            <c:dLbl>
              <c:idx val="0"/>
              <c:tx>
                <c:rich>
                  <a:bodyPr/>
                  <a:lstStyle/>
                  <a:p>
                    <a:r>
                      <a:rPr lang="en-US"/>
                      <a:t>$</a:t>
                    </a:r>
                    <a:fld id="{9FF7E0DC-E0B3-4E42-A469-D044A7ECE8DE}" type="VALUE">
                      <a:rPr lang="en-US" smtClean="0"/>
                      <a:pPr/>
                      <a:t>[VALUE]</a:t>
                    </a:fld>
                    <a:endParaRPr lang="en-US"/>
                  </a:p>
                </c:rich>
              </c:tx>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7-ED05-4FB4-AF1C-B84BD332211F}"/>
                </c:ext>
              </c:extLst>
            </c:dLbl>
            <c:spPr>
              <a:noFill/>
              <a:ln>
                <a:noFill/>
              </a:ln>
              <a:effectLst/>
            </c:spPr>
            <c:txPr>
              <a:bodyPr rot="0" spcFirstLastPara="1" vertOverflow="ellipsis" vert="horz" wrap="square" lIns="38100" tIns="19050" rIns="38100" bIns="19050" anchor="ctr" anchorCtr="1">
                <a:spAutoFit/>
              </a:bodyPr>
              <a:lstStyle/>
              <a:p>
                <a:pPr>
                  <a:defRPr sz="11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Category 1</c:v>
                </c:pt>
              </c:strCache>
            </c:strRef>
          </c:cat>
          <c:val>
            <c:numRef>
              <c:f>Sheet1!$E$2</c:f>
              <c:numCache>
                <c:formatCode>General</c:formatCode>
                <c:ptCount val="1"/>
                <c:pt idx="0">
                  <c:v>128</c:v>
                </c:pt>
              </c:numCache>
            </c:numRef>
          </c:val>
          <c:extLst>
            <c:ext xmlns:c16="http://schemas.microsoft.com/office/drawing/2014/chart" uri="{C3380CC4-5D6E-409C-BE32-E72D297353CC}">
              <c16:uniqueId val="{00000008-ED05-4FB4-AF1C-B84BD332211F}"/>
            </c:ext>
          </c:extLst>
        </c:ser>
        <c:ser>
          <c:idx val="4"/>
          <c:order val="4"/>
          <c:tx>
            <c:strRef>
              <c:f>Sheet1!$F$1</c:f>
              <c:strCache>
                <c:ptCount val="1"/>
                <c:pt idx="0">
                  <c:v>Terraform Module &amp; Sentinel Policies Development</c:v>
                </c:pt>
              </c:strCache>
            </c:strRef>
          </c:tx>
          <c:spPr>
            <a:solidFill>
              <a:srgbClr val="0070C0"/>
            </a:solidFill>
            <a:ln>
              <a:noFill/>
            </a:ln>
            <a:effectLst/>
          </c:spPr>
          <c:invertIfNegative val="0"/>
          <c:dLbls>
            <c:dLbl>
              <c:idx val="0"/>
              <c:tx>
                <c:rich>
                  <a:bodyPr/>
                  <a:lstStyle/>
                  <a:p>
                    <a:r>
                      <a:rPr lang="en-US"/>
                      <a:t>$</a:t>
                    </a:r>
                    <a:fld id="{C0D72055-9692-4215-A387-5AB6191CBB57}" type="VALUE">
                      <a:rPr lang="en-US" smtClean="0"/>
                      <a:pPr/>
                      <a:t>[VALUE]</a:t>
                    </a:fld>
                    <a:endParaRPr lang="en-US"/>
                  </a:p>
                </c:rich>
              </c:tx>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9-ED05-4FB4-AF1C-B84BD332211F}"/>
                </c:ext>
              </c:extLst>
            </c:dLbl>
            <c:spPr>
              <a:noFill/>
              <a:ln>
                <a:noFill/>
              </a:ln>
              <a:effectLst/>
            </c:spPr>
            <c:txPr>
              <a:bodyPr rot="0" spcFirstLastPara="1" vertOverflow="ellipsis" vert="horz" wrap="square" lIns="38100" tIns="19050" rIns="38100" bIns="19050" anchor="ctr" anchorCtr="1">
                <a:spAutoFit/>
              </a:bodyPr>
              <a:lstStyle/>
              <a:p>
                <a:pPr>
                  <a:defRPr sz="11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Category 1</c:v>
                </c:pt>
              </c:strCache>
            </c:strRef>
          </c:cat>
          <c:val>
            <c:numRef>
              <c:f>Sheet1!$F$2</c:f>
              <c:numCache>
                <c:formatCode>General</c:formatCode>
                <c:ptCount val="1"/>
                <c:pt idx="0">
                  <c:v>120</c:v>
                </c:pt>
              </c:numCache>
            </c:numRef>
          </c:val>
          <c:extLst>
            <c:ext xmlns:c16="http://schemas.microsoft.com/office/drawing/2014/chart" uri="{C3380CC4-5D6E-409C-BE32-E72D297353CC}">
              <c16:uniqueId val="{0000000A-ED05-4FB4-AF1C-B84BD332211F}"/>
            </c:ext>
          </c:extLst>
        </c:ser>
        <c:ser>
          <c:idx val="5"/>
          <c:order val="5"/>
          <c:tx>
            <c:strRef>
              <c:f>Sheet1!$G$1</c:f>
              <c:strCache>
                <c:ptCount val="1"/>
                <c:pt idx="0">
                  <c:v>Terraform Install &amp; Integration</c:v>
                </c:pt>
              </c:strCache>
            </c:strRef>
          </c:tx>
          <c:spPr>
            <a:solidFill>
              <a:srgbClr val="6BAAFF"/>
            </a:solidFill>
            <a:ln>
              <a:noFill/>
            </a:ln>
            <a:effectLst/>
          </c:spPr>
          <c:invertIfNegative val="0"/>
          <c:dLbls>
            <c:dLbl>
              <c:idx val="0"/>
              <c:tx>
                <c:rich>
                  <a:bodyPr/>
                  <a:lstStyle/>
                  <a:p>
                    <a:r>
                      <a:rPr lang="en-US"/>
                      <a:t>$</a:t>
                    </a:r>
                    <a:fld id="{140F9A81-63EF-4062-B2E1-24AE194BE5BE}" type="VALUE">
                      <a:rPr lang="en-US" smtClean="0"/>
                      <a:pPr/>
                      <a:t>[VALUE]</a:t>
                    </a:fld>
                    <a:endParaRPr lang="en-US"/>
                  </a:p>
                </c:rich>
              </c:tx>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B-ED05-4FB4-AF1C-B84BD332211F}"/>
                </c:ext>
              </c:extLst>
            </c:dLbl>
            <c:spPr>
              <a:noFill/>
              <a:ln>
                <a:noFill/>
              </a:ln>
              <a:effectLst/>
            </c:spPr>
            <c:txPr>
              <a:bodyPr rot="0" spcFirstLastPara="1" vertOverflow="ellipsis" vert="horz" wrap="square" lIns="38100" tIns="19050" rIns="38100" bIns="19050" anchor="ctr" anchorCtr="1">
                <a:spAutoFit/>
              </a:bodyPr>
              <a:lstStyle/>
              <a:p>
                <a:pPr>
                  <a:defRPr sz="11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Category 1</c:v>
                </c:pt>
              </c:strCache>
            </c:strRef>
          </c:cat>
          <c:val>
            <c:numRef>
              <c:f>Sheet1!$G$2</c:f>
              <c:numCache>
                <c:formatCode>General</c:formatCode>
                <c:ptCount val="1"/>
                <c:pt idx="0">
                  <c:v>64</c:v>
                </c:pt>
              </c:numCache>
            </c:numRef>
          </c:val>
          <c:extLst>
            <c:ext xmlns:c16="http://schemas.microsoft.com/office/drawing/2014/chart" uri="{C3380CC4-5D6E-409C-BE32-E72D297353CC}">
              <c16:uniqueId val="{0000000C-ED05-4FB4-AF1C-B84BD332211F}"/>
            </c:ext>
          </c:extLst>
        </c:ser>
        <c:ser>
          <c:idx val="6"/>
          <c:order val="6"/>
          <c:tx>
            <c:strRef>
              <c:f>Sheet1!$H$1</c:f>
              <c:strCache>
                <c:ptCount val="1"/>
                <c:pt idx="0">
                  <c:v>Account Division</c:v>
                </c:pt>
              </c:strCache>
            </c:strRef>
          </c:tx>
          <c:spPr>
            <a:solidFill>
              <a:srgbClr val="9798A5"/>
            </a:solidFill>
            <a:ln>
              <a:noFill/>
            </a:ln>
            <a:effectLst/>
          </c:spPr>
          <c:invertIfNegative val="0"/>
          <c:dLbls>
            <c:dLbl>
              <c:idx val="0"/>
              <c:tx>
                <c:rich>
                  <a:bodyPr/>
                  <a:lstStyle/>
                  <a:p>
                    <a:r>
                      <a:rPr lang="en-US"/>
                      <a:t>$</a:t>
                    </a:r>
                    <a:fld id="{53C5EF02-E31A-48FC-A653-9C38CBEE72A9}" type="VALUE">
                      <a:rPr lang="en-US" smtClean="0"/>
                      <a:pPr/>
                      <a:t>[VALUE]</a:t>
                    </a:fld>
                    <a:endParaRPr lang="en-US"/>
                  </a:p>
                </c:rich>
              </c:tx>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D-ED05-4FB4-AF1C-B84BD332211F}"/>
                </c:ext>
              </c:extLst>
            </c:dLbl>
            <c:spPr>
              <a:noFill/>
              <a:ln>
                <a:noFill/>
              </a:ln>
              <a:effectLst/>
            </c:spPr>
            <c:txPr>
              <a:bodyPr rot="0" spcFirstLastPara="1" vertOverflow="ellipsis" vert="horz" wrap="square" lIns="38100" tIns="19050" rIns="38100" bIns="19050" anchor="ctr" anchorCtr="1">
                <a:spAutoFit/>
              </a:bodyPr>
              <a:lstStyle/>
              <a:p>
                <a:pPr>
                  <a:defRPr sz="11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Category 1</c:v>
                </c:pt>
              </c:strCache>
            </c:strRef>
          </c:cat>
          <c:val>
            <c:numRef>
              <c:f>Sheet1!$H$2</c:f>
              <c:numCache>
                <c:formatCode>General</c:formatCode>
                <c:ptCount val="1"/>
                <c:pt idx="0">
                  <c:v>32</c:v>
                </c:pt>
              </c:numCache>
            </c:numRef>
          </c:val>
          <c:extLst>
            <c:ext xmlns:c16="http://schemas.microsoft.com/office/drawing/2014/chart" uri="{C3380CC4-5D6E-409C-BE32-E72D297353CC}">
              <c16:uniqueId val="{0000000E-ED05-4FB4-AF1C-B84BD332211F}"/>
            </c:ext>
          </c:extLst>
        </c:ser>
        <c:dLbls>
          <c:showLegendKey val="0"/>
          <c:showVal val="0"/>
          <c:showCatName val="0"/>
          <c:showSerName val="0"/>
          <c:showPercent val="0"/>
          <c:showBubbleSize val="0"/>
        </c:dLbls>
        <c:gapWidth val="219"/>
        <c:overlap val="-27"/>
        <c:axId val="941007824"/>
        <c:axId val="941033200"/>
      </c:barChart>
      <c:catAx>
        <c:axId val="941007824"/>
        <c:scaling>
          <c:orientation val="minMax"/>
        </c:scaling>
        <c:delete val="1"/>
        <c:axPos val="b"/>
        <c:numFmt formatCode="General" sourceLinked="1"/>
        <c:majorTickMark val="none"/>
        <c:minorTickMark val="none"/>
        <c:tickLblPos val="nextTo"/>
        <c:crossAx val="941033200"/>
        <c:crosses val="autoZero"/>
        <c:auto val="1"/>
        <c:lblAlgn val="ctr"/>
        <c:lblOffset val="100"/>
        <c:noMultiLvlLbl val="0"/>
      </c:catAx>
      <c:valAx>
        <c:axId val="941033200"/>
        <c:scaling>
          <c:orientation val="minMax"/>
        </c:scaling>
        <c:delete val="1"/>
        <c:axPos val="l"/>
        <c:numFmt formatCode="General" sourceLinked="1"/>
        <c:majorTickMark val="none"/>
        <c:minorTickMark val="none"/>
        <c:tickLblPos val="nextTo"/>
        <c:crossAx val="9410078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col"/>
        <c:grouping val="clustered"/>
        <c:varyColors val="0"/>
        <c:ser>
          <c:idx val="0"/>
          <c:order val="0"/>
          <c:tx>
            <c:strRef>
              <c:f>Sheet1!$B$1</c:f>
              <c:strCache>
                <c:ptCount val="1"/>
                <c:pt idx="0">
                  <c:v>Account Vending Automation Architect</c:v>
                </c:pt>
              </c:strCache>
            </c:strRef>
          </c:tx>
          <c:spPr>
            <a:solidFill>
              <a:srgbClr val="00B0F0"/>
            </a:solidFill>
            <a:ln>
              <a:noFill/>
            </a:ln>
            <a:effectLst/>
          </c:spPr>
          <c:invertIfNegative val="0"/>
          <c:dLbls>
            <c:dLbl>
              <c:idx val="0"/>
              <c:tx>
                <c:rich>
                  <a:bodyPr/>
                  <a:lstStyle/>
                  <a:p>
                    <a:r>
                      <a:rPr lang="en-US"/>
                      <a:t>$</a:t>
                    </a:r>
                    <a:fld id="{13DA1713-9195-4987-9DD8-199C22EFE5C8}" type="VALUE">
                      <a:rPr lang="en-US" smtClean="0"/>
                      <a:pPr/>
                      <a:t>[VALUE]</a:t>
                    </a:fld>
                    <a:endParaRPr lang="en-US"/>
                  </a:p>
                </c:rich>
              </c:tx>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0-3D87-41A0-BA79-98E1DB7BDD62}"/>
                </c:ext>
              </c:extLst>
            </c:dLbl>
            <c:spPr>
              <a:noFill/>
              <a:ln>
                <a:noFill/>
              </a:ln>
              <a:effectLst/>
            </c:spPr>
            <c:txPr>
              <a:bodyPr rot="0" spcFirstLastPara="1" vertOverflow="ellipsis" vert="horz" wrap="square" lIns="38100" tIns="19050" rIns="38100" bIns="19050" anchor="ctr" anchorCtr="1">
                <a:spAutoFit/>
              </a:bodyPr>
              <a:lstStyle/>
              <a:p>
                <a:pPr>
                  <a:defRPr sz="11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Category 1</c:v>
                </c:pt>
              </c:strCache>
            </c:strRef>
          </c:cat>
          <c:val>
            <c:numRef>
              <c:f>Sheet1!$B$2</c:f>
              <c:numCache>
                <c:formatCode>General</c:formatCode>
                <c:ptCount val="1"/>
                <c:pt idx="0">
                  <c:v>32</c:v>
                </c:pt>
              </c:numCache>
            </c:numRef>
          </c:val>
          <c:extLst>
            <c:ext xmlns:c16="http://schemas.microsoft.com/office/drawing/2014/chart" uri="{C3380CC4-5D6E-409C-BE32-E72D297353CC}">
              <c16:uniqueId val="{00000001-3D87-41A0-BA79-98E1DB7BDD62}"/>
            </c:ext>
          </c:extLst>
        </c:ser>
        <c:ser>
          <c:idx val="1"/>
          <c:order val="1"/>
          <c:tx>
            <c:strRef>
              <c:f>Sheet1!$C$1</c:f>
              <c:strCache>
                <c:ptCount val="1"/>
                <c:pt idx="0">
                  <c:v>Security Architecture</c:v>
                </c:pt>
              </c:strCache>
            </c:strRef>
          </c:tx>
          <c:spPr>
            <a:solidFill>
              <a:schemeClr val="accent2"/>
            </a:solidFill>
            <a:ln>
              <a:noFill/>
            </a:ln>
            <a:effectLst/>
          </c:spPr>
          <c:invertIfNegative val="0"/>
          <c:dPt>
            <c:idx val="0"/>
            <c:invertIfNegative val="0"/>
            <c:bubble3D val="0"/>
            <c:spPr>
              <a:solidFill>
                <a:srgbClr val="006C92"/>
              </a:solidFill>
              <a:ln>
                <a:noFill/>
              </a:ln>
              <a:effectLst/>
            </c:spPr>
            <c:extLst>
              <c:ext xmlns:c16="http://schemas.microsoft.com/office/drawing/2014/chart" uri="{C3380CC4-5D6E-409C-BE32-E72D297353CC}">
                <c16:uniqueId val="{00000003-3D87-41A0-BA79-98E1DB7BDD62}"/>
              </c:ext>
            </c:extLst>
          </c:dPt>
          <c:dLbls>
            <c:dLbl>
              <c:idx val="0"/>
              <c:tx>
                <c:rich>
                  <a:bodyPr/>
                  <a:lstStyle/>
                  <a:p>
                    <a:r>
                      <a:rPr lang="en-US"/>
                      <a:t>$</a:t>
                    </a:r>
                    <a:fld id="{481475B8-BAB2-443E-B49F-F2C5C08CDE8F}" type="VALUE">
                      <a:rPr lang="en-US" smtClean="0"/>
                      <a:pPr/>
                      <a:t>[VALUE]</a:t>
                    </a:fld>
                    <a:endParaRPr lang="en-US"/>
                  </a:p>
                </c:rich>
              </c:tx>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3D87-41A0-BA79-98E1DB7BDD62}"/>
                </c:ext>
              </c:extLst>
            </c:dLbl>
            <c:spPr>
              <a:noFill/>
              <a:ln>
                <a:noFill/>
              </a:ln>
              <a:effectLst/>
            </c:spPr>
            <c:txPr>
              <a:bodyPr rot="0" spcFirstLastPara="1" vertOverflow="ellipsis" vert="horz" wrap="square" lIns="38100" tIns="19050" rIns="38100" bIns="19050" anchor="ctr" anchorCtr="1">
                <a:spAutoFit/>
              </a:bodyPr>
              <a:lstStyle/>
              <a:p>
                <a:pPr>
                  <a:defRPr sz="11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Category 1</c:v>
                </c:pt>
              </c:strCache>
            </c:strRef>
          </c:cat>
          <c:val>
            <c:numRef>
              <c:f>Sheet1!$C$2</c:f>
              <c:numCache>
                <c:formatCode>General</c:formatCode>
                <c:ptCount val="1"/>
                <c:pt idx="0">
                  <c:v>64</c:v>
                </c:pt>
              </c:numCache>
            </c:numRef>
          </c:val>
          <c:extLst>
            <c:ext xmlns:c16="http://schemas.microsoft.com/office/drawing/2014/chart" uri="{C3380CC4-5D6E-409C-BE32-E72D297353CC}">
              <c16:uniqueId val="{00000004-3D87-41A0-BA79-98E1DB7BDD62}"/>
            </c:ext>
          </c:extLst>
        </c:ser>
        <c:ser>
          <c:idx val="2"/>
          <c:order val="2"/>
          <c:tx>
            <c:strRef>
              <c:f>Sheet1!$D$1</c:f>
              <c:strCache>
                <c:ptCount val="1"/>
                <c:pt idx="0">
                  <c:v>Network Architecture</c:v>
                </c:pt>
              </c:strCache>
            </c:strRef>
          </c:tx>
          <c:spPr>
            <a:solidFill>
              <a:schemeClr val="accent3"/>
            </a:solidFill>
            <a:ln>
              <a:noFill/>
            </a:ln>
            <a:effectLst/>
          </c:spPr>
          <c:invertIfNegative val="0"/>
          <c:dLbls>
            <c:dLbl>
              <c:idx val="0"/>
              <c:tx>
                <c:rich>
                  <a:bodyPr/>
                  <a:lstStyle/>
                  <a:p>
                    <a:r>
                      <a:rPr lang="en-US"/>
                      <a:t>$</a:t>
                    </a:r>
                    <a:fld id="{AC729B38-8FBC-47AF-AEA4-348C81CD0BBE}" type="VALUE">
                      <a:rPr lang="en-US" smtClean="0"/>
                      <a:pPr/>
                      <a:t>[VALUE]</a:t>
                    </a:fld>
                    <a:endParaRPr lang="en-US"/>
                  </a:p>
                </c:rich>
              </c:tx>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5-3D87-41A0-BA79-98E1DB7BDD62}"/>
                </c:ext>
              </c:extLst>
            </c:dLbl>
            <c:spPr>
              <a:noFill/>
              <a:ln>
                <a:noFill/>
              </a:ln>
              <a:effectLst/>
            </c:spPr>
            <c:txPr>
              <a:bodyPr rot="0" spcFirstLastPara="1" vertOverflow="ellipsis" vert="horz" wrap="square" lIns="38100" tIns="19050" rIns="38100" bIns="19050" anchor="ctr" anchorCtr="1">
                <a:spAutoFit/>
              </a:bodyPr>
              <a:lstStyle/>
              <a:p>
                <a:pPr>
                  <a:defRPr sz="11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Category 1</c:v>
                </c:pt>
              </c:strCache>
            </c:strRef>
          </c:cat>
          <c:val>
            <c:numRef>
              <c:f>Sheet1!$D$2</c:f>
              <c:numCache>
                <c:formatCode>General</c:formatCode>
                <c:ptCount val="1"/>
                <c:pt idx="0">
                  <c:v>64</c:v>
                </c:pt>
              </c:numCache>
            </c:numRef>
          </c:val>
          <c:extLst>
            <c:ext xmlns:c16="http://schemas.microsoft.com/office/drawing/2014/chart" uri="{C3380CC4-5D6E-409C-BE32-E72D297353CC}">
              <c16:uniqueId val="{00000006-3D87-41A0-BA79-98E1DB7BDD62}"/>
            </c:ext>
          </c:extLst>
        </c:ser>
        <c:ser>
          <c:idx val="3"/>
          <c:order val="3"/>
          <c:tx>
            <c:strRef>
              <c:f>Sheet1!$E$1</c:f>
              <c:strCache>
                <c:ptCount val="1"/>
                <c:pt idx="0">
                  <c:v>Vault Install &amp; Configure</c:v>
                </c:pt>
              </c:strCache>
            </c:strRef>
          </c:tx>
          <c:spPr>
            <a:solidFill>
              <a:srgbClr val="003C8D"/>
            </a:solidFill>
            <a:ln>
              <a:noFill/>
            </a:ln>
            <a:effectLst/>
          </c:spPr>
          <c:invertIfNegative val="0"/>
          <c:dLbls>
            <c:dLbl>
              <c:idx val="0"/>
              <c:tx>
                <c:rich>
                  <a:bodyPr/>
                  <a:lstStyle/>
                  <a:p>
                    <a:r>
                      <a:rPr lang="en-US"/>
                      <a:t>$</a:t>
                    </a:r>
                    <a:fld id="{E92BF125-A3B3-4B44-9DFF-903FA9443411}" type="VALUE">
                      <a:rPr lang="en-US" smtClean="0"/>
                      <a:pPr/>
                      <a:t>[VALUE]</a:t>
                    </a:fld>
                    <a:endParaRPr lang="en-US"/>
                  </a:p>
                </c:rich>
              </c:tx>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7-3D87-41A0-BA79-98E1DB7BDD62}"/>
                </c:ext>
              </c:extLst>
            </c:dLbl>
            <c:spPr>
              <a:noFill/>
              <a:ln>
                <a:noFill/>
              </a:ln>
              <a:effectLst/>
            </c:spPr>
            <c:txPr>
              <a:bodyPr rot="0" spcFirstLastPara="1" vertOverflow="ellipsis" vert="horz" wrap="square" lIns="38100" tIns="19050" rIns="38100" bIns="19050" anchor="ctr" anchorCtr="1">
                <a:spAutoFit/>
              </a:bodyPr>
              <a:lstStyle/>
              <a:p>
                <a:pPr>
                  <a:defRPr sz="11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Category 1</c:v>
                </c:pt>
              </c:strCache>
            </c:strRef>
          </c:cat>
          <c:val>
            <c:numRef>
              <c:f>Sheet1!$E$2</c:f>
              <c:numCache>
                <c:formatCode>General</c:formatCode>
                <c:ptCount val="1"/>
                <c:pt idx="0">
                  <c:v>64</c:v>
                </c:pt>
              </c:numCache>
            </c:numRef>
          </c:val>
          <c:extLst>
            <c:ext xmlns:c16="http://schemas.microsoft.com/office/drawing/2014/chart" uri="{C3380CC4-5D6E-409C-BE32-E72D297353CC}">
              <c16:uniqueId val="{00000008-3D87-41A0-BA79-98E1DB7BDD62}"/>
            </c:ext>
          </c:extLst>
        </c:ser>
        <c:ser>
          <c:idx val="4"/>
          <c:order val="4"/>
          <c:tx>
            <c:strRef>
              <c:f>Sheet1!$F$1</c:f>
              <c:strCache>
                <c:ptCount val="1"/>
                <c:pt idx="0">
                  <c:v>Terraform Module &amp; Sentinel Policies Development</c:v>
                </c:pt>
              </c:strCache>
            </c:strRef>
          </c:tx>
          <c:spPr>
            <a:solidFill>
              <a:srgbClr val="0070C0"/>
            </a:solidFill>
            <a:ln>
              <a:noFill/>
            </a:ln>
            <a:effectLst/>
          </c:spPr>
          <c:invertIfNegative val="0"/>
          <c:dLbls>
            <c:dLbl>
              <c:idx val="0"/>
              <c:tx>
                <c:rich>
                  <a:bodyPr/>
                  <a:lstStyle/>
                  <a:p>
                    <a:r>
                      <a:rPr lang="en-US"/>
                      <a:t>$</a:t>
                    </a:r>
                    <a:fld id="{2958518F-042D-4C37-9CEA-CE66358F2BB3}" type="VALUE">
                      <a:rPr lang="en-US" smtClean="0"/>
                      <a:pPr/>
                      <a:t>[VALUE]</a:t>
                    </a:fld>
                    <a:endParaRPr lang="en-US"/>
                  </a:p>
                </c:rich>
              </c:tx>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9-3D87-41A0-BA79-98E1DB7BDD62}"/>
                </c:ext>
              </c:extLst>
            </c:dLbl>
            <c:spPr>
              <a:noFill/>
              <a:ln>
                <a:noFill/>
              </a:ln>
              <a:effectLst/>
            </c:spPr>
            <c:txPr>
              <a:bodyPr rot="0" spcFirstLastPara="1" vertOverflow="ellipsis" vert="horz" wrap="square" lIns="38100" tIns="19050" rIns="38100" bIns="19050" anchor="ctr" anchorCtr="1">
                <a:spAutoFit/>
              </a:bodyPr>
              <a:lstStyle/>
              <a:p>
                <a:pPr>
                  <a:defRPr sz="11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Category 1</c:v>
                </c:pt>
              </c:strCache>
            </c:strRef>
          </c:cat>
          <c:val>
            <c:numRef>
              <c:f>Sheet1!$F$2</c:f>
              <c:numCache>
                <c:formatCode>General</c:formatCode>
                <c:ptCount val="1"/>
                <c:pt idx="0">
                  <c:v>16</c:v>
                </c:pt>
              </c:numCache>
            </c:numRef>
          </c:val>
          <c:extLst>
            <c:ext xmlns:c16="http://schemas.microsoft.com/office/drawing/2014/chart" uri="{C3380CC4-5D6E-409C-BE32-E72D297353CC}">
              <c16:uniqueId val="{0000000A-3D87-41A0-BA79-98E1DB7BDD62}"/>
            </c:ext>
          </c:extLst>
        </c:ser>
        <c:ser>
          <c:idx val="5"/>
          <c:order val="5"/>
          <c:tx>
            <c:strRef>
              <c:f>Sheet1!$G$1</c:f>
              <c:strCache>
                <c:ptCount val="1"/>
                <c:pt idx="0">
                  <c:v>Terraform Install &amp; Integration</c:v>
                </c:pt>
              </c:strCache>
            </c:strRef>
          </c:tx>
          <c:spPr>
            <a:solidFill>
              <a:srgbClr val="6BAAFF"/>
            </a:solidFill>
            <a:ln>
              <a:noFill/>
            </a:ln>
            <a:effectLst/>
          </c:spPr>
          <c:invertIfNegative val="0"/>
          <c:dLbls>
            <c:dLbl>
              <c:idx val="0"/>
              <c:tx>
                <c:rich>
                  <a:bodyPr/>
                  <a:lstStyle/>
                  <a:p>
                    <a:r>
                      <a:rPr lang="en-US"/>
                      <a:t>$</a:t>
                    </a:r>
                    <a:fld id="{5A10EEC8-7177-4785-84DD-05EB862B22A1}" type="VALUE">
                      <a:rPr lang="en-US" smtClean="0"/>
                      <a:pPr/>
                      <a:t>[VALUE]</a:t>
                    </a:fld>
                    <a:endParaRPr lang="en-US"/>
                  </a:p>
                </c:rich>
              </c:tx>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B-3D87-41A0-BA79-98E1DB7BDD62}"/>
                </c:ext>
              </c:extLst>
            </c:dLbl>
            <c:spPr>
              <a:noFill/>
              <a:ln>
                <a:noFill/>
              </a:ln>
              <a:effectLst/>
            </c:spPr>
            <c:txPr>
              <a:bodyPr rot="0" spcFirstLastPara="1" vertOverflow="ellipsis" vert="horz" wrap="square" lIns="38100" tIns="19050" rIns="38100" bIns="19050" anchor="ctr" anchorCtr="1">
                <a:spAutoFit/>
              </a:bodyPr>
              <a:lstStyle/>
              <a:p>
                <a:pPr>
                  <a:defRPr sz="11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Category 1</c:v>
                </c:pt>
              </c:strCache>
            </c:strRef>
          </c:cat>
          <c:val>
            <c:numRef>
              <c:f>Sheet1!$G$2</c:f>
              <c:numCache>
                <c:formatCode>General</c:formatCode>
                <c:ptCount val="1"/>
                <c:pt idx="0">
                  <c:v>16</c:v>
                </c:pt>
              </c:numCache>
            </c:numRef>
          </c:val>
          <c:extLst>
            <c:ext xmlns:c16="http://schemas.microsoft.com/office/drawing/2014/chart" uri="{C3380CC4-5D6E-409C-BE32-E72D297353CC}">
              <c16:uniqueId val="{0000000C-3D87-41A0-BA79-98E1DB7BDD62}"/>
            </c:ext>
          </c:extLst>
        </c:ser>
        <c:ser>
          <c:idx val="6"/>
          <c:order val="6"/>
          <c:tx>
            <c:strRef>
              <c:f>Sheet1!$H$1</c:f>
              <c:strCache>
                <c:ptCount val="1"/>
                <c:pt idx="0">
                  <c:v>Account Division</c:v>
                </c:pt>
              </c:strCache>
            </c:strRef>
          </c:tx>
          <c:spPr>
            <a:solidFill>
              <a:srgbClr val="9798A5"/>
            </a:solidFill>
            <a:ln>
              <a:noFill/>
            </a:ln>
            <a:effectLst/>
          </c:spPr>
          <c:invertIfNegative val="0"/>
          <c:dLbls>
            <c:dLbl>
              <c:idx val="0"/>
              <c:tx>
                <c:rich>
                  <a:bodyPr/>
                  <a:lstStyle/>
                  <a:p>
                    <a:r>
                      <a:rPr lang="en-US"/>
                      <a:t>$</a:t>
                    </a:r>
                    <a:fld id="{DA65644D-B945-4084-BC05-86EC294A3A6B}" type="VALUE">
                      <a:rPr lang="en-US" smtClean="0"/>
                      <a:pPr/>
                      <a:t>[VALUE]</a:t>
                    </a:fld>
                    <a:endParaRPr lang="en-US"/>
                  </a:p>
                </c:rich>
              </c:tx>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D-3D87-41A0-BA79-98E1DB7BDD62}"/>
                </c:ext>
              </c:extLst>
            </c:dLbl>
            <c:spPr>
              <a:noFill/>
              <a:ln>
                <a:noFill/>
              </a:ln>
              <a:effectLst/>
            </c:spPr>
            <c:txPr>
              <a:bodyPr rot="0" spcFirstLastPara="1" vertOverflow="ellipsis" vert="horz" wrap="square" lIns="38100" tIns="19050" rIns="38100" bIns="19050" anchor="ctr" anchorCtr="1">
                <a:spAutoFit/>
              </a:bodyPr>
              <a:lstStyle/>
              <a:p>
                <a:pPr>
                  <a:defRPr sz="11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Category 1</c:v>
                </c:pt>
              </c:strCache>
            </c:strRef>
          </c:cat>
          <c:val>
            <c:numRef>
              <c:f>Sheet1!$H$2</c:f>
              <c:numCache>
                <c:formatCode>General</c:formatCode>
                <c:ptCount val="1"/>
                <c:pt idx="0">
                  <c:v>32</c:v>
                </c:pt>
              </c:numCache>
            </c:numRef>
          </c:val>
          <c:extLst>
            <c:ext xmlns:c16="http://schemas.microsoft.com/office/drawing/2014/chart" uri="{C3380CC4-5D6E-409C-BE32-E72D297353CC}">
              <c16:uniqueId val="{0000000E-3D87-41A0-BA79-98E1DB7BDD62}"/>
            </c:ext>
          </c:extLst>
        </c:ser>
        <c:dLbls>
          <c:showLegendKey val="0"/>
          <c:showVal val="0"/>
          <c:showCatName val="0"/>
          <c:showSerName val="0"/>
          <c:showPercent val="0"/>
          <c:showBubbleSize val="0"/>
        </c:dLbls>
        <c:gapWidth val="219"/>
        <c:overlap val="-27"/>
        <c:axId val="941007824"/>
        <c:axId val="941033200"/>
      </c:barChart>
      <c:catAx>
        <c:axId val="941007824"/>
        <c:scaling>
          <c:orientation val="minMax"/>
        </c:scaling>
        <c:delete val="1"/>
        <c:axPos val="b"/>
        <c:numFmt formatCode="General" sourceLinked="1"/>
        <c:majorTickMark val="none"/>
        <c:minorTickMark val="none"/>
        <c:tickLblPos val="nextTo"/>
        <c:crossAx val="941033200"/>
        <c:crosses val="autoZero"/>
        <c:auto val="1"/>
        <c:lblAlgn val="ctr"/>
        <c:lblOffset val="100"/>
        <c:noMultiLvlLbl val="0"/>
      </c:catAx>
      <c:valAx>
        <c:axId val="941033200"/>
        <c:scaling>
          <c:orientation val="minMax"/>
        </c:scaling>
        <c:delete val="1"/>
        <c:axPos val="l"/>
        <c:numFmt formatCode="General" sourceLinked="1"/>
        <c:majorTickMark val="none"/>
        <c:minorTickMark val="none"/>
        <c:tickLblPos val="nextTo"/>
        <c:crossAx val="9410078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DC69047-2E47-EB4F-B69B-CE4610DD729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latin typeface="Raleway" panose="020B0003030101060003" pitchFamily="34" charset="0"/>
            </a:endParaRPr>
          </a:p>
        </p:txBody>
      </p:sp>
      <p:sp>
        <p:nvSpPr>
          <p:cNvPr id="3" name="Date Placeholder 2">
            <a:extLst>
              <a:ext uri="{FF2B5EF4-FFF2-40B4-BE49-F238E27FC236}">
                <a16:creationId xmlns:a16="http://schemas.microsoft.com/office/drawing/2014/main" id="{3EC5B5F9-E970-DC44-B83C-23827CF8A0D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FDA14C-8064-B84F-A1CB-2D4E16C8729F}" type="datetimeFigureOut">
              <a:rPr lang="en-US" smtClean="0">
                <a:latin typeface="Raleway" panose="020B0003030101060003" pitchFamily="34" charset="0"/>
              </a:rPr>
              <a:t>4/25/2023</a:t>
            </a:fld>
            <a:endParaRPr lang="en-US" dirty="0">
              <a:latin typeface="Raleway" panose="020B0003030101060003" pitchFamily="34" charset="0"/>
            </a:endParaRPr>
          </a:p>
        </p:txBody>
      </p:sp>
      <p:sp>
        <p:nvSpPr>
          <p:cNvPr id="4" name="Footer Placeholder 3">
            <a:extLst>
              <a:ext uri="{FF2B5EF4-FFF2-40B4-BE49-F238E27FC236}">
                <a16:creationId xmlns:a16="http://schemas.microsoft.com/office/drawing/2014/main" id="{9C662B0E-803A-4D4F-9CBE-5086AEF33AF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latin typeface="Raleway" panose="020B0003030101060003" pitchFamily="34" charset="0"/>
            </a:endParaRPr>
          </a:p>
        </p:txBody>
      </p:sp>
      <p:sp>
        <p:nvSpPr>
          <p:cNvPr id="5" name="Slide Number Placeholder 4">
            <a:extLst>
              <a:ext uri="{FF2B5EF4-FFF2-40B4-BE49-F238E27FC236}">
                <a16:creationId xmlns:a16="http://schemas.microsoft.com/office/drawing/2014/main" id="{6805B199-3B57-6840-8B8B-96B4E1F393D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3E9BECF-72A2-C340-9E0C-0AFE211F14FA}" type="slidenum">
              <a:rPr lang="en-US" smtClean="0">
                <a:latin typeface="Raleway" panose="020B0003030101060003" pitchFamily="34" charset="0"/>
              </a:rPr>
              <a:t>‹#›</a:t>
            </a:fld>
            <a:endParaRPr lang="en-US" dirty="0">
              <a:latin typeface="Raleway" panose="020B0003030101060003" pitchFamily="34" charset="0"/>
            </a:endParaRPr>
          </a:p>
        </p:txBody>
      </p:sp>
    </p:spTree>
    <p:extLst>
      <p:ext uri="{BB962C8B-B14F-4D97-AF65-F5344CB8AC3E}">
        <p14:creationId xmlns:p14="http://schemas.microsoft.com/office/powerpoint/2010/main" val="946077815"/>
      </p:ext>
    </p:extLst>
  </p:cSld>
  <p:clrMap bg1="lt1" tx1="dk1" bg2="lt2" tx2="dk2" accent1="accent1" accent2="accent2" accent3="accent3" accent4="accent4" accent5="accent5" accent6="accent6" hlink="hlink" folHlink="folHlink"/>
</p:handoutMaster>
</file>

<file path=ppt/media/image1.jpeg>
</file>

<file path=ppt/media/image10.jpg>
</file>

<file path=ppt/media/image100.png>
</file>

<file path=ppt/media/image101.svg>
</file>

<file path=ppt/media/image102.png>
</file>

<file path=ppt/media/image103.svg>
</file>

<file path=ppt/media/image104.png>
</file>

<file path=ppt/media/image105.svg>
</file>

<file path=ppt/media/image106.png>
</file>

<file path=ppt/media/image107.svg>
</file>

<file path=ppt/media/image108.png>
</file>

<file path=ppt/media/image109.svg>
</file>

<file path=ppt/media/image11.png>
</file>

<file path=ppt/media/image110.png>
</file>

<file path=ppt/media/image111.svg>
</file>

<file path=ppt/media/image112.png>
</file>

<file path=ppt/media/image113.svg>
</file>

<file path=ppt/media/image114.png>
</file>

<file path=ppt/media/image115.svg>
</file>

<file path=ppt/media/image116.png>
</file>

<file path=ppt/media/image117.png>
</file>

<file path=ppt/media/image118.svg>
</file>

<file path=ppt/media/image119.png>
</file>

<file path=ppt/media/image12.svg>
</file>

<file path=ppt/media/image120.png>
</file>

<file path=ppt/media/image13.jpg>
</file>

<file path=ppt/media/image14.png>
</file>

<file path=ppt/media/image15.svg>
</file>

<file path=ppt/media/image16.jpg>
</file>

<file path=ppt/media/image17.png>
</file>

<file path=ppt/media/image18.svg>
</file>

<file path=ppt/media/image19.png>
</file>

<file path=ppt/media/image2.png>
</file>

<file path=ppt/media/image20.png>
</file>

<file path=ppt/media/image21.svg>
</file>

<file path=ppt/media/image22.jpg>
</file>

<file path=ppt/media/image23.png>
</file>

<file path=ppt/media/image24.svg>
</file>

<file path=ppt/media/image25.jpg>
</file>

<file path=ppt/media/image27.jpg>
</file>

<file path=ppt/media/image28.jpeg>
</file>

<file path=ppt/media/image29.jpeg>
</file>

<file path=ppt/media/image3.jpeg>
</file>

<file path=ppt/media/image30.png>
</file>

<file path=ppt/media/image31.svg>
</file>

<file path=ppt/media/image32.jpg>
</file>

<file path=ppt/media/image33.png>
</file>

<file path=ppt/media/image34.svg>
</file>

<file path=ppt/media/image35.jpg>
</file>

<file path=ppt/media/image36.jpg>
</file>

<file path=ppt/media/image37.jpg>
</file>

<file path=ppt/media/image38.jpg>
</file>

<file path=ppt/media/image39.jpg>
</file>

<file path=ppt/media/image4.png>
</file>

<file path=ppt/media/image40.jpg>
</file>

<file path=ppt/media/image41.png>
</file>

<file path=ppt/media/image42.svg>
</file>

<file path=ppt/media/image43.jpg>
</file>

<file path=ppt/media/image44.jpg>
</file>

<file path=ppt/media/image45.png>
</file>

<file path=ppt/media/image46.svg>
</file>

<file path=ppt/media/image47.jpg>
</file>

<file path=ppt/media/image48.png>
</file>

<file path=ppt/media/image49.svg>
</file>

<file path=ppt/media/image5.png>
</file>

<file path=ppt/media/image50.png>
</file>

<file path=ppt/media/image51.png>
</file>

<file path=ppt/media/image52.svg>
</file>

<file path=ppt/media/image53.png>
</file>

<file path=ppt/media/image54.png>
</file>

<file path=ppt/media/image55.png>
</file>

<file path=ppt/media/image56.png>
</file>

<file path=ppt/media/image57.svg>
</file>

<file path=ppt/media/image58.jpg>
</file>

<file path=ppt/media/image59.png>
</file>

<file path=ppt/media/image6.png>
</file>

<file path=ppt/media/image60.svg>
</file>

<file path=ppt/media/image61.png>
</file>

<file path=ppt/media/image62.png>
</file>

<file path=ppt/media/image63.png>
</file>

<file path=ppt/media/image64.svg>
</file>

<file path=ppt/media/image65.png>
</file>

<file path=ppt/media/image66.png>
</file>

<file path=ppt/media/image67.svg>
</file>

<file path=ppt/media/image68.png>
</file>

<file path=ppt/media/image69.svg>
</file>

<file path=ppt/media/image7.jpg>
</file>

<file path=ppt/media/image70.png>
</file>

<file path=ppt/media/image71.svg>
</file>

<file path=ppt/media/image72.png>
</file>

<file path=ppt/media/image73.svg>
</file>

<file path=ppt/media/image74.png>
</file>

<file path=ppt/media/image75.svg>
</file>

<file path=ppt/media/image76.png>
</file>

<file path=ppt/media/image77.svg>
</file>

<file path=ppt/media/image78.png>
</file>

<file path=ppt/media/image79.svg>
</file>

<file path=ppt/media/image8.png>
</file>

<file path=ppt/media/image80.png>
</file>

<file path=ppt/media/image81.svg>
</file>

<file path=ppt/media/image82.png>
</file>

<file path=ppt/media/image83.svg>
</file>

<file path=ppt/media/image84.png>
</file>

<file path=ppt/media/image85.svg>
</file>

<file path=ppt/media/image86.png>
</file>

<file path=ppt/media/image87.svg>
</file>

<file path=ppt/media/image88.png>
</file>

<file path=ppt/media/image89.svg>
</file>

<file path=ppt/media/image9.svg>
</file>

<file path=ppt/media/image90.png>
</file>

<file path=ppt/media/image91.png>
</file>

<file path=ppt/media/image92.png>
</file>

<file path=ppt/media/image93.png>
</file>

<file path=ppt/media/image94.png>
</file>

<file path=ppt/media/image95.png>
</file>

<file path=ppt/media/image96.png>
</file>

<file path=ppt/media/image97.svg>
</file>

<file path=ppt/media/image98.png>
</file>

<file path=ppt/media/image9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D92FFA4-4373-4A9F-B311-D6F799666AE6}" type="datetimeFigureOut">
              <a:rPr lang="en-IN" smtClean="0"/>
              <a:t>25-04-2023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66FC133-D2EB-439D-8CD0-BFD733914D81}" type="slidenum">
              <a:rPr lang="en-IN" smtClean="0"/>
              <a:t>‹#›</a:t>
            </a:fld>
            <a:endParaRPr lang="en-IN"/>
          </a:p>
        </p:txBody>
      </p:sp>
    </p:spTree>
    <p:extLst>
      <p:ext uri="{BB962C8B-B14F-4D97-AF65-F5344CB8AC3E}">
        <p14:creationId xmlns:p14="http://schemas.microsoft.com/office/powerpoint/2010/main" val="24082684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66FC133-D2EB-439D-8CD0-BFD733914D81}" type="slidenum">
              <a:rPr lang="en-IN" smtClean="0"/>
              <a:t>4</a:t>
            </a:fld>
            <a:endParaRPr lang="en-IN"/>
          </a:p>
        </p:txBody>
      </p:sp>
    </p:spTree>
    <p:extLst>
      <p:ext uri="{BB962C8B-B14F-4D97-AF65-F5344CB8AC3E}">
        <p14:creationId xmlns:p14="http://schemas.microsoft.com/office/powerpoint/2010/main" val="337932960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66FC133-D2EB-439D-8CD0-BFD733914D81}" type="slidenum">
              <a:rPr lang="en-IN" smtClean="0"/>
              <a:t>14</a:t>
            </a:fld>
            <a:endParaRPr lang="en-IN"/>
          </a:p>
        </p:txBody>
      </p:sp>
    </p:spTree>
    <p:extLst>
      <p:ext uri="{BB962C8B-B14F-4D97-AF65-F5344CB8AC3E}">
        <p14:creationId xmlns:p14="http://schemas.microsoft.com/office/powerpoint/2010/main" val="34477608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66FC133-D2EB-439D-8CD0-BFD733914D81}" type="slidenum">
              <a:rPr lang="en-IN" smtClean="0"/>
              <a:t>15</a:t>
            </a:fld>
            <a:endParaRPr lang="en-IN"/>
          </a:p>
        </p:txBody>
      </p:sp>
    </p:spTree>
    <p:extLst>
      <p:ext uri="{BB962C8B-B14F-4D97-AF65-F5344CB8AC3E}">
        <p14:creationId xmlns:p14="http://schemas.microsoft.com/office/powerpoint/2010/main" val="731318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66FC133-D2EB-439D-8CD0-BFD733914D81}" type="slidenum">
              <a:rPr lang="en-IN" smtClean="0"/>
              <a:t>16</a:t>
            </a:fld>
            <a:endParaRPr lang="en-IN"/>
          </a:p>
        </p:txBody>
      </p:sp>
    </p:spTree>
    <p:extLst>
      <p:ext uri="{BB962C8B-B14F-4D97-AF65-F5344CB8AC3E}">
        <p14:creationId xmlns:p14="http://schemas.microsoft.com/office/powerpoint/2010/main" val="21712263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66FC133-D2EB-439D-8CD0-BFD733914D81}" type="slidenum">
              <a:rPr lang="en-IN" smtClean="0"/>
              <a:t>17</a:t>
            </a:fld>
            <a:endParaRPr lang="en-IN"/>
          </a:p>
        </p:txBody>
      </p:sp>
    </p:spTree>
    <p:extLst>
      <p:ext uri="{BB962C8B-B14F-4D97-AF65-F5344CB8AC3E}">
        <p14:creationId xmlns:p14="http://schemas.microsoft.com/office/powerpoint/2010/main" val="39682209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66FC133-D2EB-439D-8CD0-BFD733914D81}" type="slidenum">
              <a:rPr lang="en-IN" smtClean="0"/>
              <a:t>18</a:t>
            </a:fld>
            <a:endParaRPr lang="en-IN"/>
          </a:p>
        </p:txBody>
      </p:sp>
    </p:spTree>
    <p:extLst>
      <p:ext uri="{BB962C8B-B14F-4D97-AF65-F5344CB8AC3E}">
        <p14:creationId xmlns:p14="http://schemas.microsoft.com/office/powerpoint/2010/main" val="17081221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66FC133-D2EB-439D-8CD0-BFD733914D81}" type="slidenum">
              <a:rPr lang="en-IN" smtClean="0"/>
              <a:t>19</a:t>
            </a:fld>
            <a:endParaRPr lang="en-IN"/>
          </a:p>
        </p:txBody>
      </p:sp>
    </p:spTree>
    <p:extLst>
      <p:ext uri="{BB962C8B-B14F-4D97-AF65-F5344CB8AC3E}">
        <p14:creationId xmlns:p14="http://schemas.microsoft.com/office/powerpoint/2010/main" val="73467643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66FC133-D2EB-439D-8CD0-BFD733914D81}" type="slidenum">
              <a:rPr lang="en-IN" smtClean="0"/>
              <a:t>20</a:t>
            </a:fld>
            <a:endParaRPr lang="en-IN"/>
          </a:p>
        </p:txBody>
      </p:sp>
    </p:spTree>
    <p:extLst>
      <p:ext uri="{BB962C8B-B14F-4D97-AF65-F5344CB8AC3E}">
        <p14:creationId xmlns:p14="http://schemas.microsoft.com/office/powerpoint/2010/main" val="344731457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66FC133-D2EB-439D-8CD0-BFD733914D81}" type="slidenum">
              <a:rPr lang="en-IN" smtClean="0"/>
              <a:t>21</a:t>
            </a:fld>
            <a:endParaRPr lang="en-IN"/>
          </a:p>
        </p:txBody>
      </p:sp>
    </p:spTree>
    <p:extLst>
      <p:ext uri="{BB962C8B-B14F-4D97-AF65-F5344CB8AC3E}">
        <p14:creationId xmlns:p14="http://schemas.microsoft.com/office/powerpoint/2010/main" val="205033185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66FC133-D2EB-439D-8CD0-BFD733914D81}" type="slidenum">
              <a:rPr lang="en-IN" smtClean="0"/>
              <a:t>22</a:t>
            </a:fld>
            <a:endParaRPr lang="en-IN"/>
          </a:p>
        </p:txBody>
      </p:sp>
    </p:spTree>
    <p:extLst>
      <p:ext uri="{BB962C8B-B14F-4D97-AF65-F5344CB8AC3E}">
        <p14:creationId xmlns:p14="http://schemas.microsoft.com/office/powerpoint/2010/main" val="378646613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66FC133-D2EB-439D-8CD0-BFD733914D81}" type="slidenum">
              <a:rPr lang="en-IN" smtClean="0"/>
              <a:t>24</a:t>
            </a:fld>
            <a:endParaRPr lang="en-IN"/>
          </a:p>
        </p:txBody>
      </p:sp>
    </p:spTree>
    <p:extLst>
      <p:ext uri="{BB962C8B-B14F-4D97-AF65-F5344CB8AC3E}">
        <p14:creationId xmlns:p14="http://schemas.microsoft.com/office/powerpoint/2010/main" val="34345294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66FC133-D2EB-439D-8CD0-BFD733914D81}" type="slidenum">
              <a:rPr lang="en-IN" smtClean="0"/>
              <a:t>5</a:t>
            </a:fld>
            <a:endParaRPr lang="en-IN"/>
          </a:p>
        </p:txBody>
      </p:sp>
    </p:spTree>
    <p:extLst>
      <p:ext uri="{BB962C8B-B14F-4D97-AF65-F5344CB8AC3E}">
        <p14:creationId xmlns:p14="http://schemas.microsoft.com/office/powerpoint/2010/main" val="145264931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66FC133-D2EB-439D-8CD0-BFD733914D81}" type="slidenum">
              <a:rPr lang="en-IN" smtClean="0"/>
              <a:t>25</a:t>
            </a:fld>
            <a:endParaRPr lang="en-IN"/>
          </a:p>
        </p:txBody>
      </p:sp>
    </p:spTree>
    <p:extLst>
      <p:ext uri="{BB962C8B-B14F-4D97-AF65-F5344CB8AC3E}">
        <p14:creationId xmlns:p14="http://schemas.microsoft.com/office/powerpoint/2010/main" val="299974508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66FC133-D2EB-439D-8CD0-BFD733914D81}" type="slidenum">
              <a:rPr lang="en-IN" smtClean="0"/>
              <a:t>26</a:t>
            </a:fld>
            <a:endParaRPr lang="en-IN"/>
          </a:p>
        </p:txBody>
      </p:sp>
    </p:spTree>
    <p:extLst>
      <p:ext uri="{BB962C8B-B14F-4D97-AF65-F5344CB8AC3E}">
        <p14:creationId xmlns:p14="http://schemas.microsoft.com/office/powerpoint/2010/main" val="408661939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66FC133-D2EB-439D-8CD0-BFD733914D81}" type="slidenum">
              <a:rPr lang="en-IN" smtClean="0"/>
              <a:t>27</a:t>
            </a:fld>
            <a:endParaRPr lang="en-IN"/>
          </a:p>
        </p:txBody>
      </p:sp>
    </p:spTree>
    <p:extLst>
      <p:ext uri="{BB962C8B-B14F-4D97-AF65-F5344CB8AC3E}">
        <p14:creationId xmlns:p14="http://schemas.microsoft.com/office/powerpoint/2010/main" val="382900669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66FC133-D2EB-439D-8CD0-BFD733914D81}" type="slidenum">
              <a:rPr lang="en-IN" smtClean="0"/>
              <a:t>28</a:t>
            </a:fld>
            <a:endParaRPr lang="en-IN"/>
          </a:p>
        </p:txBody>
      </p:sp>
    </p:spTree>
    <p:extLst>
      <p:ext uri="{BB962C8B-B14F-4D97-AF65-F5344CB8AC3E}">
        <p14:creationId xmlns:p14="http://schemas.microsoft.com/office/powerpoint/2010/main" val="134411238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66FC133-D2EB-439D-8CD0-BFD733914D81}" type="slidenum">
              <a:rPr lang="en-IN" smtClean="0"/>
              <a:t>29</a:t>
            </a:fld>
            <a:endParaRPr lang="en-IN"/>
          </a:p>
        </p:txBody>
      </p:sp>
    </p:spTree>
    <p:extLst>
      <p:ext uri="{BB962C8B-B14F-4D97-AF65-F5344CB8AC3E}">
        <p14:creationId xmlns:p14="http://schemas.microsoft.com/office/powerpoint/2010/main" val="230908123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66FC133-D2EB-439D-8CD0-BFD733914D81}" type="slidenum">
              <a:rPr lang="en-IN" smtClean="0"/>
              <a:t>31</a:t>
            </a:fld>
            <a:endParaRPr lang="en-IN"/>
          </a:p>
        </p:txBody>
      </p:sp>
    </p:spTree>
    <p:extLst>
      <p:ext uri="{BB962C8B-B14F-4D97-AF65-F5344CB8AC3E}">
        <p14:creationId xmlns:p14="http://schemas.microsoft.com/office/powerpoint/2010/main" val="19856931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66FC133-D2EB-439D-8CD0-BFD733914D81}" type="slidenum">
              <a:rPr lang="en-IN" smtClean="0"/>
              <a:t>6</a:t>
            </a:fld>
            <a:endParaRPr lang="en-IN"/>
          </a:p>
        </p:txBody>
      </p:sp>
    </p:spTree>
    <p:extLst>
      <p:ext uri="{BB962C8B-B14F-4D97-AF65-F5344CB8AC3E}">
        <p14:creationId xmlns:p14="http://schemas.microsoft.com/office/powerpoint/2010/main" val="21298744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66FC133-D2EB-439D-8CD0-BFD733914D81}" type="slidenum">
              <a:rPr lang="en-IN" smtClean="0"/>
              <a:t>8</a:t>
            </a:fld>
            <a:endParaRPr lang="en-IN"/>
          </a:p>
        </p:txBody>
      </p:sp>
    </p:spTree>
    <p:extLst>
      <p:ext uri="{BB962C8B-B14F-4D97-AF65-F5344CB8AC3E}">
        <p14:creationId xmlns:p14="http://schemas.microsoft.com/office/powerpoint/2010/main" val="31295331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66FC133-D2EB-439D-8CD0-BFD733914D81}" type="slidenum">
              <a:rPr lang="en-IN" smtClean="0"/>
              <a:t>9</a:t>
            </a:fld>
            <a:endParaRPr lang="en-IN"/>
          </a:p>
        </p:txBody>
      </p:sp>
    </p:spTree>
    <p:extLst>
      <p:ext uri="{BB962C8B-B14F-4D97-AF65-F5344CB8AC3E}">
        <p14:creationId xmlns:p14="http://schemas.microsoft.com/office/powerpoint/2010/main" val="21358191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66FC133-D2EB-439D-8CD0-BFD733914D81}" type="slidenum">
              <a:rPr lang="en-IN" smtClean="0"/>
              <a:t>10</a:t>
            </a:fld>
            <a:endParaRPr lang="en-IN"/>
          </a:p>
        </p:txBody>
      </p:sp>
    </p:spTree>
    <p:extLst>
      <p:ext uri="{BB962C8B-B14F-4D97-AF65-F5344CB8AC3E}">
        <p14:creationId xmlns:p14="http://schemas.microsoft.com/office/powerpoint/2010/main" val="31406619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66FC133-D2EB-439D-8CD0-BFD733914D81}" type="slidenum">
              <a:rPr lang="en-IN" smtClean="0"/>
              <a:t>11</a:t>
            </a:fld>
            <a:endParaRPr lang="en-IN"/>
          </a:p>
        </p:txBody>
      </p:sp>
    </p:spTree>
    <p:extLst>
      <p:ext uri="{BB962C8B-B14F-4D97-AF65-F5344CB8AC3E}">
        <p14:creationId xmlns:p14="http://schemas.microsoft.com/office/powerpoint/2010/main" val="42879863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66FC133-D2EB-439D-8CD0-BFD733914D81}" type="slidenum">
              <a:rPr lang="en-IN" smtClean="0"/>
              <a:t>12</a:t>
            </a:fld>
            <a:endParaRPr lang="en-IN"/>
          </a:p>
        </p:txBody>
      </p:sp>
    </p:spTree>
    <p:extLst>
      <p:ext uri="{BB962C8B-B14F-4D97-AF65-F5344CB8AC3E}">
        <p14:creationId xmlns:p14="http://schemas.microsoft.com/office/powerpoint/2010/main" val="11764824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66FC133-D2EB-439D-8CD0-BFD733914D81}" type="slidenum">
              <a:rPr lang="en-IN" smtClean="0"/>
              <a:t>13</a:t>
            </a:fld>
            <a:endParaRPr lang="en-IN"/>
          </a:p>
        </p:txBody>
      </p:sp>
    </p:spTree>
    <p:extLst>
      <p:ext uri="{BB962C8B-B14F-4D97-AF65-F5344CB8AC3E}">
        <p14:creationId xmlns:p14="http://schemas.microsoft.com/office/powerpoint/2010/main" val="325602662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g"/><Relationship Id="rId1" Type="http://schemas.openxmlformats.org/officeDocument/2006/relationships/slideMaster" Target="../slideMasters/slideMaster1.xml"/><Relationship Id="rId5" Type="http://schemas.openxmlformats.org/officeDocument/2006/relationships/image" Target="../media/image6.png"/><Relationship Id="rId4" Type="http://schemas.openxmlformats.org/officeDocument/2006/relationships/image" Target="../media/image9.sv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0.jpg"/><Relationship Id="rId1" Type="http://schemas.openxmlformats.org/officeDocument/2006/relationships/slideMaster" Target="../slideMasters/slideMaster1.xml"/><Relationship Id="rId5" Type="http://schemas.openxmlformats.org/officeDocument/2006/relationships/image" Target="../media/image12.svg"/><Relationship Id="rId4" Type="http://schemas.openxmlformats.org/officeDocument/2006/relationships/image" Target="../media/image11.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3.jpg"/><Relationship Id="rId1" Type="http://schemas.openxmlformats.org/officeDocument/2006/relationships/slideMaster" Target="../slideMasters/slideMaster1.xml"/><Relationship Id="rId5" Type="http://schemas.openxmlformats.org/officeDocument/2006/relationships/image" Target="../media/image15.svg"/><Relationship Id="rId4" Type="http://schemas.openxmlformats.org/officeDocument/2006/relationships/image" Target="../media/image14.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6.jpg"/><Relationship Id="rId1" Type="http://schemas.openxmlformats.org/officeDocument/2006/relationships/slideMaster" Target="../slideMasters/slideMaster1.xml"/><Relationship Id="rId5" Type="http://schemas.openxmlformats.org/officeDocument/2006/relationships/image" Target="../media/image18.svg"/><Relationship Id="rId4" Type="http://schemas.openxmlformats.org/officeDocument/2006/relationships/image" Target="../media/image17.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9.png"/><Relationship Id="rId1" Type="http://schemas.openxmlformats.org/officeDocument/2006/relationships/slideMaster" Target="../slideMasters/slideMaster1.xml"/><Relationship Id="rId5" Type="http://schemas.openxmlformats.org/officeDocument/2006/relationships/image" Target="../media/image21.svg"/><Relationship Id="rId4" Type="http://schemas.openxmlformats.org/officeDocument/2006/relationships/image" Target="../media/image20.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2.jpg"/><Relationship Id="rId1" Type="http://schemas.openxmlformats.org/officeDocument/2006/relationships/slideMaster" Target="../slideMasters/slideMaster1.xml"/><Relationship Id="rId5" Type="http://schemas.openxmlformats.org/officeDocument/2006/relationships/image" Target="../media/image24.svg"/><Relationship Id="rId4" Type="http://schemas.openxmlformats.org/officeDocument/2006/relationships/image" Target="../media/image23.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5.jpg"/><Relationship Id="rId1" Type="http://schemas.openxmlformats.org/officeDocument/2006/relationships/slideMaster" Target="../slideMasters/slideMaster1.xml"/><Relationship Id="rId4" Type="http://schemas.openxmlformats.org/officeDocument/2006/relationships/image" Target="../media/image26.emf"/></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7.jpg"/><Relationship Id="rId1" Type="http://schemas.openxmlformats.org/officeDocument/2006/relationships/slideMaster" Target="../slideMasters/slideMaster1.xml"/><Relationship Id="rId5" Type="http://schemas.openxmlformats.org/officeDocument/2006/relationships/image" Target="../media/image21.svg"/><Relationship Id="rId4" Type="http://schemas.openxmlformats.org/officeDocument/2006/relationships/image" Target="../media/image20.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8.jpeg"/><Relationship Id="rId1" Type="http://schemas.openxmlformats.org/officeDocument/2006/relationships/slideMaster" Target="../slideMasters/slideMaster1.xml"/><Relationship Id="rId5" Type="http://schemas.openxmlformats.org/officeDocument/2006/relationships/image" Target="../media/image12.svg"/><Relationship Id="rId4" Type="http://schemas.openxmlformats.org/officeDocument/2006/relationships/image" Target="../media/image11.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9.jpeg"/><Relationship Id="rId1" Type="http://schemas.openxmlformats.org/officeDocument/2006/relationships/slideMaster" Target="../slideMasters/slideMaster1.xml"/><Relationship Id="rId5" Type="http://schemas.openxmlformats.org/officeDocument/2006/relationships/image" Target="../media/image31.svg"/><Relationship Id="rId4" Type="http://schemas.openxmlformats.org/officeDocument/2006/relationships/image" Target="../media/image30.png"/></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2.jpg"/><Relationship Id="rId1" Type="http://schemas.openxmlformats.org/officeDocument/2006/relationships/slideMaster" Target="../slideMasters/slideMaster1.xml"/><Relationship Id="rId5" Type="http://schemas.openxmlformats.org/officeDocument/2006/relationships/image" Target="../media/image34.svg"/><Relationship Id="rId4" Type="http://schemas.openxmlformats.org/officeDocument/2006/relationships/image" Target="../media/image33.png"/></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5.jpg"/><Relationship Id="rId1" Type="http://schemas.openxmlformats.org/officeDocument/2006/relationships/slideMaster" Target="../slideMasters/slideMaster1.xml"/><Relationship Id="rId5" Type="http://schemas.openxmlformats.org/officeDocument/2006/relationships/image" Target="../media/image12.svg"/><Relationship Id="rId4" Type="http://schemas.openxmlformats.org/officeDocument/2006/relationships/image" Target="../media/image11.png"/></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6.jpg"/><Relationship Id="rId1" Type="http://schemas.openxmlformats.org/officeDocument/2006/relationships/slideMaster" Target="../slideMasters/slideMaster1.xml"/><Relationship Id="rId5" Type="http://schemas.openxmlformats.org/officeDocument/2006/relationships/image" Target="../media/image12.svg"/><Relationship Id="rId4" Type="http://schemas.openxmlformats.org/officeDocument/2006/relationships/image" Target="../media/image11.png"/></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7.jpg"/><Relationship Id="rId1" Type="http://schemas.openxmlformats.org/officeDocument/2006/relationships/slideMaster" Target="../slideMasters/slideMaster1.xml"/><Relationship Id="rId5" Type="http://schemas.openxmlformats.org/officeDocument/2006/relationships/image" Target="../media/image12.svg"/><Relationship Id="rId4" Type="http://schemas.openxmlformats.org/officeDocument/2006/relationships/image" Target="../media/image11.png"/></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8.jpg"/><Relationship Id="rId1" Type="http://schemas.openxmlformats.org/officeDocument/2006/relationships/slideMaster" Target="../slideMasters/slideMaster1.xml"/><Relationship Id="rId5" Type="http://schemas.openxmlformats.org/officeDocument/2006/relationships/image" Target="../media/image12.svg"/><Relationship Id="rId4" Type="http://schemas.openxmlformats.org/officeDocument/2006/relationships/image" Target="../media/image11.png"/></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9.jpg"/><Relationship Id="rId1" Type="http://schemas.openxmlformats.org/officeDocument/2006/relationships/slideMaster" Target="../slideMasters/slideMaster1.xml"/><Relationship Id="rId4" Type="http://schemas.openxmlformats.org/officeDocument/2006/relationships/image" Target="../media/image26.emf"/></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0.jpg"/><Relationship Id="rId1" Type="http://schemas.openxmlformats.org/officeDocument/2006/relationships/slideMaster" Target="../slideMasters/slideMaster1.xml"/><Relationship Id="rId5" Type="http://schemas.openxmlformats.org/officeDocument/2006/relationships/image" Target="../media/image42.svg"/><Relationship Id="rId4" Type="http://schemas.openxmlformats.org/officeDocument/2006/relationships/image" Target="../media/image41.png"/></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3.jpg"/><Relationship Id="rId1" Type="http://schemas.openxmlformats.org/officeDocument/2006/relationships/slideMaster" Target="../slideMasters/slideMaster1.xml"/><Relationship Id="rId5" Type="http://schemas.openxmlformats.org/officeDocument/2006/relationships/image" Target="../media/image31.svg"/><Relationship Id="rId4" Type="http://schemas.openxmlformats.org/officeDocument/2006/relationships/image" Target="../media/image30.png"/></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4.jpg"/><Relationship Id="rId1" Type="http://schemas.openxmlformats.org/officeDocument/2006/relationships/slideMaster" Target="../slideMasters/slideMaster1.xml"/><Relationship Id="rId5" Type="http://schemas.openxmlformats.org/officeDocument/2006/relationships/image" Target="../media/image46.svg"/><Relationship Id="rId4" Type="http://schemas.openxmlformats.org/officeDocument/2006/relationships/image" Target="../media/image45.pn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7.jpg"/><Relationship Id="rId1" Type="http://schemas.openxmlformats.org/officeDocument/2006/relationships/slideMaster" Target="../slideMasters/slideMaster1.xml"/><Relationship Id="rId5" Type="http://schemas.openxmlformats.org/officeDocument/2006/relationships/image" Target="../media/image49.svg"/><Relationship Id="rId4" Type="http://schemas.openxmlformats.org/officeDocument/2006/relationships/image" Target="../media/image48.png"/></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0.png"/><Relationship Id="rId1" Type="http://schemas.openxmlformats.org/officeDocument/2006/relationships/slideMaster" Target="../slideMasters/slideMaster1.xml"/><Relationship Id="rId5" Type="http://schemas.openxmlformats.org/officeDocument/2006/relationships/image" Target="../media/image52.svg"/><Relationship Id="rId4" Type="http://schemas.openxmlformats.org/officeDocument/2006/relationships/image" Target="../media/image51.png"/></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3.png"/><Relationship Id="rId1" Type="http://schemas.openxmlformats.org/officeDocument/2006/relationships/slideMaster" Target="../slideMasters/slideMaster1.xml"/><Relationship Id="rId5" Type="http://schemas.openxmlformats.org/officeDocument/2006/relationships/image" Target="../media/image52.svg"/><Relationship Id="rId4" Type="http://schemas.openxmlformats.org/officeDocument/2006/relationships/image" Target="../media/image51.png"/></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4.png"/><Relationship Id="rId1" Type="http://schemas.openxmlformats.org/officeDocument/2006/relationships/slideMaster" Target="../slideMasters/slideMaster1.xml"/><Relationship Id="rId5" Type="http://schemas.openxmlformats.org/officeDocument/2006/relationships/image" Target="../media/image52.svg"/><Relationship Id="rId4" Type="http://schemas.openxmlformats.org/officeDocument/2006/relationships/image" Target="../media/image51.png"/></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5.png"/><Relationship Id="rId1" Type="http://schemas.openxmlformats.org/officeDocument/2006/relationships/slideMaster" Target="../slideMasters/slideMaster1.xml"/><Relationship Id="rId5" Type="http://schemas.openxmlformats.org/officeDocument/2006/relationships/image" Target="../media/image57.svg"/><Relationship Id="rId4" Type="http://schemas.openxmlformats.org/officeDocument/2006/relationships/image" Target="../media/image56.png"/></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58.jp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60.svg"/></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58.jpg"/><Relationship Id="rId1" Type="http://schemas.openxmlformats.org/officeDocument/2006/relationships/slideMaster" Target="../slideMasters/slideMaster1.xml"/><Relationship Id="rId5" Type="http://schemas.openxmlformats.org/officeDocument/2006/relationships/image" Target="../media/image62.png"/><Relationship Id="rId4" Type="http://schemas.openxmlformats.org/officeDocument/2006/relationships/image" Target="../media/image61.png"/></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58.jp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60.svg"/></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58.jpg"/><Relationship Id="rId1" Type="http://schemas.openxmlformats.org/officeDocument/2006/relationships/slideMaster" Target="../slideMasters/slideMaster1.xml"/><Relationship Id="rId5" Type="http://schemas.openxmlformats.org/officeDocument/2006/relationships/image" Target="../media/image6.png"/><Relationship Id="rId4" Type="http://schemas.openxmlformats.org/officeDocument/2006/relationships/image" Target="../media/image60.svg"/></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58.jp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60.svg"/></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64.svg"/></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67.svg"/><Relationship Id="rId2" Type="http://schemas.openxmlformats.org/officeDocument/2006/relationships/image" Target="../media/image66.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69.svg"/><Relationship Id="rId4" Type="http://schemas.openxmlformats.org/officeDocument/2006/relationships/image" Target="../media/image68.png"/></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Cover - BKGD 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cxnSp>
        <p:nvCxnSpPr>
          <p:cNvPr id="20" name="Straight Connector 19">
            <a:extLst>
              <a:ext uri="{FF2B5EF4-FFF2-40B4-BE49-F238E27FC236}">
                <a16:creationId xmlns:a16="http://schemas.microsoft.com/office/drawing/2014/main" id="{63A20456-50AF-5246-B423-45ACC68243C7}"/>
              </a:ext>
            </a:extLst>
          </p:cNvPr>
          <p:cNvCxnSpPr>
            <a:cxnSpLocks/>
          </p:cNvCxnSpPr>
          <p:nvPr userDrawn="1"/>
        </p:nvCxnSpPr>
        <p:spPr>
          <a:xfrm>
            <a:off x="787024" y="4121181"/>
            <a:ext cx="2286000"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sp>
        <p:nvSpPr>
          <p:cNvPr id="21" name="Text Placeholder 15">
            <a:extLst>
              <a:ext uri="{FF2B5EF4-FFF2-40B4-BE49-F238E27FC236}">
                <a16:creationId xmlns:a16="http://schemas.microsoft.com/office/drawing/2014/main" id="{C5152D33-FD11-A34C-8FD3-9D0AE2040894}"/>
              </a:ext>
            </a:extLst>
          </p:cNvPr>
          <p:cNvSpPr>
            <a:spLocks noGrp="1"/>
          </p:cNvSpPr>
          <p:nvPr>
            <p:ph type="body" sz="quarter" idx="16" hasCustomPrompt="1"/>
          </p:nvPr>
        </p:nvSpPr>
        <p:spPr>
          <a:xfrm>
            <a:off x="787024" y="2285265"/>
            <a:ext cx="4521948" cy="252762"/>
          </a:xfrm>
          <a:prstGeom prst="rect">
            <a:avLst/>
          </a:prstGeom>
        </p:spPr>
        <p:txBody>
          <a:bodyPr wrap="square" lIns="0" tIns="0" rIns="0" bIns="0">
            <a:spAutoFit/>
          </a:bodyPr>
          <a:lstStyle>
            <a:lvl1pPr marL="0" indent="0" algn="l" defTabSz="914400" rtl="0" eaLnBrk="1" latinLnBrk="0" hangingPunct="1">
              <a:lnSpc>
                <a:spcPct val="120000"/>
              </a:lnSpc>
              <a:spcBef>
                <a:spcPct val="0"/>
              </a:spcBef>
              <a:buNone/>
              <a:defRPr lang="en-US" sz="1500" b="0" i="0" kern="1200" cap="all" baseline="0" dirty="0" smtClean="0">
                <a:solidFill>
                  <a:schemeClr val="bg1"/>
                </a:solidFill>
                <a:latin typeface="Oswald Medium" pitchFamily="2" charset="77"/>
                <a:ea typeface="+mj-ea"/>
                <a:cs typeface="+mj-cs"/>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(Category tag or date)</a:t>
            </a:r>
          </a:p>
        </p:txBody>
      </p:sp>
      <p:sp>
        <p:nvSpPr>
          <p:cNvPr id="7" name="Title 1">
            <a:extLst>
              <a:ext uri="{FF2B5EF4-FFF2-40B4-BE49-F238E27FC236}">
                <a16:creationId xmlns:a16="http://schemas.microsoft.com/office/drawing/2014/main" id="{CD74C460-1615-2E4A-AE71-073B2F5E047C}"/>
              </a:ext>
            </a:extLst>
          </p:cNvPr>
          <p:cNvSpPr>
            <a:spLocks noGrp="1"/>
          </p:cNvSpPr>
          <p:nvPr>
            <p:ph type="ctrTitle" hasCustomPrompt="1"/>
          </p:nvPr>
        </p:nvSpPr>
        <p:spPr>
          <a:xfrm>
            <a:off x="787024" y="3370185"/>
            <a:ext cx="7790919" cy="492443"/>
          </a:xfrm>
          <a:prstGeom prst="rect">
            <a:avLst/>
          </a:prstGeom>
        </p:spPr>
        <p:txBody>
          <a:bodyPr wrap="square" lIns="0" tIns="0" rIns="0" bIns="0" anchor="b">
            <a:spAutoFit/>
          </a:bodyPr>
          <a:lstStyle>
            <a:lvl1pPr marL="0" algn="l" defTabSz="914400" rtl="0" eaLnBrk="1" latinLnBrk="0" hangingPunct="1">
              <a:lnSpc>
                <a:spcPct val="100000"/>
              </a:lnSpc>
              <a:spcBef>
                <a:spcPct val="0"/>
              </a:spcBef>
              <a:buNone/>
              <a:defRPr lang="en-US" sz="3200" b="1" kern="1200" dirty="0">
                <a:solidFill>
                  <a:schemeClr val="bg1"/>
                </a:solidFill>
                <a:latin typeface="Raleway ExtraBold" panose="020B0003030101060003" pitchFamily="34" charset="0"/>
                <a:ea typeface="+mj-ea"/>
                <a:cs typeface="+mj-cs"/>
              </a:defRPr>
            </a:lvl1pPr>
          </a:lstStyle>
          <a:p>
            <a:r>
              <a:rPr lang="en-US" dirty="0"/>
              <a:t>Click to edit page title</a:t>
            </a:r>
          </a:p>
        </p:txBody>
      </p:sp>
      <p:sp>
        <p:nvSpPr>
          <p:cNvPr id="8" name="Text Placeholder 10">
            <a:extLst>
              <a:ext uri="{FF2B5EF4-FFF2-40B4-BE49-F238E27FC236}">
                <a16:creationId xmlns:a16="http://schemas.microsoft.com/office/drawing/2014/main" id="{F32B9588-93A9-484E-8477-DDDF18FD38BF}"/>
              </a:ext>
            </a:extLst>
          </p:cNvPr>
          <p:cNvSpPr>
            <a:spLocks noGrp="1"/>
          </p:cNvSpPr>
          <p:nvPr>
            <p:ph type="body" sz="quarter" idx="14" hasCustomPrompt="1"/>
          </p:nvPr>
        </p:nvSpPr>
        <p:spPr>
          <a:xfrm>
            <a:off x="787024" y="4398300"/>
            <a:ext cx="7790919" cy="338362"/>
          </a:xfrm>
          <a:prstGeom prst="rect">
            <a:avLst/>
          </a:prstGeom>
        </p:spPr>
        <p:txBody>
          <a:bodyPr wrap="square" lIns="0" tIns="0" rIns="0" bIns="0">
            <a:spAutoFit/>
          </a:bodyPr>
          <a:lstStyle>
            <a:lvl1pPr marL="0" indent="0">
              <a:lnSpc>
                <a:spcPct val="120000"/>
              </a:lnSpc>
              <a:spcAft>
                <a:spcPts val="100"/>
              </a:spcAft>
              <a:buNone/>
              <a:defRPr sz="2000" b="0" i="0">
                <a:solidFill>
                  <a:schemeClr val="bg1"/>
                </a:solidFill>
                <a:latin typeface="Raleway" panose="020B0003030101060003" pitchFamily="34" charset="0"/>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a:t>
            </a:r>
            <a:r>
              <a:rPr lang="en-US" dirty="0" err="1"/>
              <a:t>subheadline</a:t>
            </a:r>
            <a:endParaRPr lang="en-US" dirty="0"/>
          </a:p>
        </p:txBody>
      </p:sp>
      <p:sp>
        <p:nvSpPr>
          <p:cNvPr id="14" name="Rectangle: Rounded Corners 13">
            <a:extLst>
              <a:ext uri="{FF2B5EF4-FFF2-40B4-BE49-F238E27FC236}">
                <a16:creationId xmlns:a16="http://schemas.microsoft.com/office/drawing/2014/main" id="{FE865DC6-4BD1-4AF0-A76D-927899AB9FC1}"/>
              </a:ext>
            </a:extLst>
          </p:cNvPr>
          <p:cNvSpPr/>
          <p:nvPr userDrawn="1"/>
        </p:nvSpPr>
        <p:spPr>
          <a:xfrm>
            <a:off x="787758" y="1273858"/>
            <a:ext cx="5155842" cy="999970"/>
          </a:xfrm>
          <a:prstGeom prst="roundRect">
            <a:avLst>
              <a:gd name="adj" fmla="val 4924"/>
            </a:avLst>
          </a:prstGeom>
          <a:solidFill>
            <a:srgbClr val="000000">
              <a:alpha val="25098"/>
            </a:srgbClr>
          </a:solidFill>
          <a:ln w="12700">
            <a:solidFill>
              <a:schemeClr val="bg1">
                <a:lumMod val="85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2" name="Group 1">
            <a:extLst>
              <a:ext uri="{FF2B5EF4-FFF2-40B4-BE49-F238E27FC236}">
                <a16:creationId xmlns:a16="http://schemas.microsoft.com/office/drawing/2014/main" id="{65E3B8A1-B5ED-4762-9118-3BD76608CFDD}"/>
              </a:ext>
            </a:extLst>
          </p:cNvPr>
          <p:cNvGrpSpPr/>
          <p:nvPr userDrawn="1"/>
        </p:nvGrpSpPr>
        <p:grpSpPr>
          <a:xfrm>
            <a:off x="985003" y="1416958"/>
            <a:ext cx="4761352" cy="713771"/>
            <a:chOff x="898784" y="1416958"/>
            <a:chExt cx="4761352" cy="713771"/>
          </a:xfrm>
        </p:grpSpPr>
        <p:cxnSp>
          <p:nvCxnSpPr>
            <p:cNvPr id="17" name="Straight Connector 16">
              <a:extLst>
                <a:ext uri="{FF2B5EF4-FFF2-40B4-BE49-F238E27FC236}">
                  <a16:creationId xmlns:a16="http://schemas.microsoft.com/office/drawing/2014/main" id="{F3F69DE4-F911-4328-8059-0597BAF8AF0B}"/>
                </a:ext>
              </a:extLst>
            </p:cNvPr>
            <p:cNvCxnSpPr>
              <a:cxnSpLocks/>
            </p:cNvCxnSpPr>
            <p:nvPr userDrawn="1"/>
          </p:nvCxnSpPr>
          <p:spPr>
            <a:xfrm>
              <a:off x="3482818" y="1458777"/>
              <a:ext cx="0" cy="63013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7AE25158-AFB5-4329-B6BD-73C1908D41E5}"/>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98784" y="1416958"/>
              <a:ext cx="2235197" cy="713771"/>
            </a:xfrm>
            <a:prstGeom prst="rect">
              <a:avLst/>
            </a:prstGeom>
          </p:spPr>
        </p:pic>
        <p:sp>
          <p:nvSpPr>
            <p:cNvPr id="11" name="TextBox 10">
              <a:extLst>
                <a:ext uri="{FF2B5EF4-FFF2-40B4-BE49-F238E27FC236}">
                  <a16:creationId xmlns:a16="http://schemas.microsoft.com/office/drawing/2014/main" id="{D691D5CA-1CF3-4E3E-8900-F629DD2DC7FE}"/>
                </a:ext>
              </a:extLst>
            </p:cNvPr>
            <p:cNvSpPr txBox="1"/>
            <p:nvPr userDrawn="1"/>
          </p:nvSpPr>
          <p:spPr>
            <a:xfrm>
              <a:off x="3777391" y="1435289"/>
              <a:ext cx="1882745" cy="677108"/>
            </a:xfrm>
            <a:prstGeom prst="rect">
              <a:avLst/>
            </a:prstGeom>
            <a:noFill/>
          </p:spPr>
          <p:txBody>
            <a:bodyPr wrap="square" lIns="0" tIns="0" rIns="0" bIns="0" rtlCol="0" anchor="ctr">
              <a:spAutoFit/>
            </a:bodyPr>
            <a:lstStyle/>
            <a:p>
              <a:pPr algn="l">
                <a:spcAft>
                  <a:spcPts val="600"/>
                </a:spcAft>
              </a:pPr>
              <a:r>
                <a:rPr lang="en-US" sz="4400" b="0" dirty="0">
                  <a:solidFill>
                    <a:schemeClr val="bg1"/>
                  </a:solidFill>
                  <a:latin typeface="Raleway Light" pitchFamily="2" charset="0"/>
                </a:rPr>
                <a:t>Digital</a:t>
              </a:r>
            </a:p>
          </p:txBody>
        </p:sp>
      </p:grpSp>
    </p:spTree>
    <p:extLst>
      <p:ext uri="{BB962C8B-B14F-4D97-AF65-F5344CB8AC3E}">
        <p14:creationId xmlns:p14="http://schemas.microsoft.com/office/powerpoint/2010/main" val="1999275635"/>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imple w/ bullets">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F80F9-0DB6-4C37-BC98-FB067ECD5598}"/>
              </a:ext>
            </a:extLst>
          </p:cNvPr>
          <p:cNvSpPr>
            <a:spLocks noGrp="1"/>
          </p:cNvSpPr>
          <p:nvPr>
            <p:ph type="ctrTitle" hasCustomPrompt="1"/>
          </p:nvPr>
        </p:nvSpPr>
        <p:spPr>
          <a:xfrm>
            <a:off x="365760" y="228600"/>
            <a:ext cx="9192768" cy="473656"/>
          </a:xfrm>
          <a:prstGeom prst="rect">
            <a:avLst/>
          </a:prstGeom>
        </p:spPr>
        <p:txBody>
          <a:bodyPr lIns="0" tIns="0" rIns="0" bIns="0" anchor="t">
            <a:normAutofit/>
          </a:bodyPr>
          <a:lstStyle>
            <a:lvl1pPr>
              <a:defRPr lang="en-US" dirty="0"/>
            </a:lvl1pPr>
          </a:lstStyle>
          <a:p>
            <a:pPr marL="0" lvl="0"/>
            <a:r>
              <a:rPr lang="en-US" dirty="0"/>
              <a:t>Click to edit headline</a:t>
            </a:r>
          </a:p>
        </p:txBody>
      </p:sp>
      <p:sp>
        <p:nvSpPr>
          <p:cNvPr id="11" name="Text Placeholder 10">
            <a:extLst>
              <a:ext uri="{FF2B5EF4-FFF2-40B4-BE49-F238E27FC236}">
                <a16:creationId xmlns:a16="http://schemas.microsoft.com/office/drawing/2014/main" id="{EC84112C-E8C9-4589-BEA1-885A908F557A}"/>
              </a:ext>
            </a:extLst>
          </p:cNvPr>
          <p:cNvSpPr>
            <a:spLocks noGrp="1"/>
          </p:cNvSpPr>
          <p:nvPr>
            <p:ph type="body" sz="quarter" idx="14" hasCustomPrompt="1"/>
          </p:nvPr>
        </p:nvSpPr>
        <p:spPr>
          <a:xfrm>
            <a:off x="365761" y="1358062"/>
            <a:ext cx="10149840" cy="270652"/>
          </a:xfrm>
          <a:prstGeom prst="rect">
            <a:avLst/>
          </a:prstGeom>
        </p:spPr>
        <p:txBody>
          <a:bodyPr wrap="square" lIns="0" tIns="0" rIns="0" bIns="0">
            <a:spAutoFit/>
          </a:bodyPr>
          <a:lstStyle>
            <a:lvl1pPr marL="0" indent="0">
              <a:lnSpc>
                <a:spcPct val="120000"/>
              </a:lnSpc>
              <a:spcAft>
                <a:spcPts val="600"/>
              </a:spcAft>
              <a:buNone/>
              <a:defRPr sz="1600" b="0" i="0">
                <a:latin typeface="Raleway" panose="020B0003030101060003" pitchFamily="34" charset="0"/>
              </a:defRPr>
            </a:lvl1pPr>
            <a:lvl2pPr marL="225425" indent="0">
              <a:buNone/>
              <a:defRPr b="0" i="0">
                <a:latin typeface="Raleway" panose="020B0003030101060003" pitchFamily="34" charset="0"/>
              </a:defRPr>
            </a:lvl2pPr>
            <a:lvl3pPr marL="465137" indent="0">
              <a:buNone/>
              <a:defRPr b="0" i="0">
                <a:latin typeface="Raleway" panose="020B0003030101060003" pitchFamily="34" charset="0"/>
              </a:defRPr>
            </a:lvl3pPr>
            <a:lvl4pPr marL="688975" indent="0">
              <a:buNone/>
              <a:defRPr b="0" i="0">
                <a:latin typeface="Raleway" panose="020B0003030101060003" pitchFamily="34" charset="0"/>
              </a:defRPr>
            </a:lvl4pPr>
            <a:lvl5pPr marL="914400" indent="0">
              <a:buNone/>
              <a:defRPr b="0" i="0">
                <a:latin typeface="Raleway" panose="020B0003030101060003" pitchFamily="34" charset="0"/>
              </a:defRPr>
            </a:lvl5pPr>
          </a:lstStyle>
          <a:p>
            <a:pPr lvl="0"/>
            <a:r>
              <a:rPr lang="en-US" dirty="0"/>
              <a:t>Click to edit content</a:t>
            </a:r>
          </a:p>
        </p:txBody>
      </p:sp>
      <p:cxnSp>
        <p:nvCxnSpPr>
          <p:cNvPr id="9" name="Straight Connector 8">
            <a:extLst>
              <a:ext uri="{FF2B5EF4-FFF2-40B4-BE49-F238E27FC236}">
                <a16:creationId xmlns:a16="http://schemas.microsoft.com/office/drawing/2014/main" id="{979AFE54-A1DF-44DA-BED9-EAFCF33BA2FA}"/>
              </a:ext>
            </a:extLst>
          </p:cNvPr>
          <p:cNvCxnSpPr>
            <a:cxnSpLocks/>
          </p:cNvCxnSpPr>
          <p:nvPr userDrawn="1"/>
        </p:nvCxnSpPr>
        <p:spPr>
          <a:xfrm>
            <a:off x="365759" y="851874"/>
            <a:ext cx="1828800"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BD38FC3B-B1F7-9842-A67B-1AE96664D380}"/>
              </a:ext>
            </a:extLst>
          </p:cNvPr>
          <p:cNvSpPr>
            <a:spLocks noGrp="1"/>
          </p:cNvSpPr>
          <p:nvPr>
            <p:ph type="body" sz="quarter" idx="16"/>
          </p:nvPr>
        </p:nvSpPr>
        <p:spPr>
          <a:xfrm>
            <a:off x="365760" y="2134902"/>
            <a:ext cx="10149840" cy="1578766"/>
          </a:xfrm>
          <a:prstGeom prst="rect">
            <a:avLst/>
          </a:prstGeom>
        </p:spPr>
        <p:txBody>
          <a:bodyPr lIns="0" tIns="0" rIns="0" bIns="0">
            <a:spAutoFit/>
          </a:bodyPr>
          <a:lstStyle>
            <a:lvl1pPr marL="285750" indent="-285750">
              <a:lnSpc>
                <a:spcPct val="120000"/>
              </a:lnSpc>
              <a:spcAft>
                <a:spcPts val="600"/>
              </a:spcAft>
              <a:buFont typeface="Arial" panose="020B0604020202020204" pitchFamily="34" charset="0"/>
              <a:buChar char="•"/>
              <a:defRPr sz="1400" b="0" i="0">
                <a:solidFill>
                  <a:srgbClr val="353746"/>
                </a:solidFill>
                <a:latin typeface="Raleway" pitchFamily="2" charset="77"/>
              </a:defRPr>
            </a:lvl1pPr>
            <a:lvl2pPr marL="511175" indent="-285750">
              <a:lnSpc>
                <a:spcPct val="120000"/>
              </a:lnSpc>
              <a:spcAft>
                <a:spcPts val="600"/>
              </a:spcAft>
              <a:buFont typeface="Arial" panose="020B0604020202020204" pitchFamily="34" charset="0"/>
              <a:buChar char="•"/>
              <a:defRPr sz="1400" b="0" i="0">
                <a:solidFill>
                  <a:srgbClr val="353746"/>
                </a:solidFill>
                <a:latin typeface="Raleway" pitchFamily="2" charset="77"/>
              </a:defRPr>
            </a:lvl2pPr>
            <a:lvl3pPr marL="750887" indent="-285750">
              <a:lnSpc>
                <a:spcPct val="120000"/>
              </a:lnSpc>
              <a:spcAft>
                <a:spcPts val="600"/>
              </a:spcAft>
              <a:buFont typeface="Arial" panose="020B0604020202020204" pitchFamily="34" charset="0"/>
              <a:buChar char="•"/>
              <a:defRPr sz="1400" b="0" i="0">
                <a:solidFill>
                  <a:srgbClr val="353746"/>
                </a:solidFill>
                <a:latin typeface="Raleway" pitchFamily="2" charset="77"/>
              </a:defRPr>
            </a:lvl3pPr>
            <a:lvl4pPr marL="974725" indent="-285750">
              <a:lnSpc>
                <a:spcPct val="120000"/>
              </a:lnSpc>
              <a:spcAft>
                <a:spcPts val="600"/>
              </a:spcAft>
              <a:buFont typeface="Arial" panose="020B0604020202020204" pitchFamily="34" charset="0"/>
              <a:buChar char="•"/>
              <a:defRPr sz="1400" b="0" i="0">
                <a:solidFill>
                  <a:srgbClr val="353746"/>
                </a:solidFill>
                <a:latin typeface="Raleway" pitchFamily="2" charset="77"/>
              </a:defRPr>
            </a:lvl4pPr>
            <a:lvl5pPr marL="1200150" indent="-285750">
              <a:lnSpc>
                <a:spcPct val="120000"/>
              </a:lnSpc>
              <a:spcAft>
                <a:spcPts val="600"/>
              </a:spcAft>
              <a:buFont typeface="Arial" panose="020B0604020202020204" pitchFamily="34" charset="0"/>
              <a:buChar char="•"/>
              <a:defRPr sz="1400" b="0" i="0">
                <a:solidFill>
                  <a:srgbClr val="353746"/>
                </a:solidFill>
                <a:latin typeface="Raleway" pitchFamily="2" charset="77"/>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10" name="Picture 9" descr="Icon&#10;&#10;Description automatically generated">
            <a:extLst>
              <a:ext uri="{FF2B5EF4-FFF2-40B4-BE49-F238E27FC236}">
                <a16:creationId xmlns:a16="http://schemas.microsoft.com/office/drawing/2014/main" id="{EB6A94FE-A444-4076-B65B-601A9C286682}"/>
              </a:ext>
            </a:extLst>
          </p:cNvPr>
          <p:cNvPicPr>
            <a:picLocks noChangeAspect="1"/>
          </p:cNvPicPr>
          <p:nvPr userDrawn="1"/>
        </p:nvPicPr>
        <p:blipFill>
          <a:blip r:embed="rId2">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0115450" y="252963"/>
            <a:ext cx="1985109" cy="475040"/>
          </a:xfrm>
          <a:prstGeom prst="rect">
            <a:avLst/>
          </a:prstGeom>
        </p:spPr>
      </p:pic>
    </p:spTree>
    <p:extLst>
      <p:ext uri="{BB962C8B-B14F-4D97-AF65-F5344CB8AC3E}">
        <p14:creationId xmlns:p14="http://schemas.microsoft.com/office/powerpoint/2010/main" val="1264816652"/>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Simple w/ bullets">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pic>
        <p:nvPicPr>
          <p:cNvPr id="16" name="Picture 15" descr="A burger with lettuce and tomato on a wooden table&#10;&#10;Description automatically generated with low confidence">
            <a:extLst>
              <a:ext uri="{FF2B5EF4-FFF2-40B4-BE49-F238E27FC236}">
                <a16:creationId xmlns:a16="http://schemas.microsoft.com/office/drawing/2014/main" id="{43F6284E-C382-4727-9700-0E9CF1B6832A}"/>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31813" b="19092"/>
          <a:stretch/>
        </p:blipFill>
        <p:spPr>
          <a:xfrm>
            <a:off x="-12570" y="-980"/>
            <a:ext cx="4773904" cy="1556401"/>
          </a:xfrm>
          <a:prstGeom prst="rect">
            <a:avLst/>
          </a:prstGeom>
        </p:spPr>
      </p:pic>
      <p:sp>
        <p:nvSpPr>
          <p:cNvPr id="17" name="Rectangle 16">
            <a:extLst>
              <a:ext uri="{FF2B5EF4-FFF2-40B4-BE49-F238E27FC236}">
                <a16:creationId xmlns:a16="http://schemas.microsoft.com/office/drawing/2014/main" id="{D3A2BABA-1B78-4811-8ACF-10F3CB7734DC}"/>
              </a:ext>
            </a:extLst>
          </p:cNvPr>
          <p:cNvSpPr/>
          <p:nvPr userDrawn="1"/>
        </p:nvSpPr>
        <p:spPr>
          <a:xfrm>
            <a:off x="2186671" y="0"/>
            <a:ext cx="2595121" cy="1510748"/>
          </a:xfrm>
          <a:prstGeom prst="rect">
            <a:avLst/>
          </a:prstGeom>
          <a:gradFill>
            <a:gsLst>
              <a:gs pos="0">
                <a:schemeClr val="bg2">
                  <a:lumMod val="10000"/>
                  <a:alpha val="0"/>
                </a:schemeClr>
              </a:gs>
              <a:gs pos="100000">
                <a:schemeClr val="bg2">
                  <a:lumMod val="0"/>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8" name="Group 17">
            <a:extLst>
              <a:ext uri="{FF2B5EF4-FFF2-40B4-BE49-F238E27FC236}">
                <a16:creationId xmlns:a16="http://schemas.microsoft.com/office/drawing/2014/main" id="{87616C37-3143-4D43-ABE1-D0DACEE89723}"/>
              </a:ext>
            </a:extLst>
          </p:cNvPr>
          <p:cNvGrpSpPr/>
          <p:nvPr userDrawn="1"/>
        </p:nvGrpSpPr>
        <p:grpSpPr>
          <a:xfrm>
            <a:off x="3842656" y="225265"/>
            <a:ext cx="730737" cy="730737"/>
            <a:chOff x="3842656" y="225265"/>
            <a:chExt cx="730737" cy="730737"/>
          </a:xfrm>
        </p:grpSpPr>
        <p:sp>
          <p:nvSpPr>
            <p:cNvPr id="19" name="Oval 18">
              <a:extLst>
                <a:ext uri="{FF2B5EF4-FFF2-40B4-BE49-F238E27FC236}">
                  <a16:creationId xmlns:a16="http://schemas.microsoft.com/office/drawing/2014/main" id="{D8EEB738-EFEF-4BAF-9733-EF9FC553A391}"/>
                </a:ext>
              </a:extLst>
            </p:cNvPr>
            <p:cNvSpPr/>
            <p:nvPr/>
          </p:nvSpPr>
          <p:spPr>
            <a:xfrm>
              <a:off x="3842656" y="225265"/>
              <a:ext cx="730737" cy="730737"/>
            </a:xfrm>
            <a:prstGeom prst="ellipse">
              <a:avLst/>
            </a:prstGeom>
            <a:noFill/>
            <a:ln w="34925">
              <a:solidFill>
                <a:srgbClr val="00B0F0"/>
              </a:solid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0" name="Graphic 19" descr="Burger and drink outline">
              <a:extLst>
                <a:ext uri="{FF2B5EF4-FFF2-40B4-BE49-F238E27FC236}">
                  <a16:creationId xmlns:a16="http://schemas.microsoft.com/office/drawing/2014/main" id="{3B94923F-70D8-4AF1-9FBF-33175A2E0CF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903066" y="277821"/>
              <a:ext cx="591749" cy="591749"/>
            </a:xfrm>
            <a:prstGeom prst="rect">
              <a:avLst/>
            </a:prstGeom>
          </p:spPr>
        </p:pic>
      </p:grpSp>
      <p:pic>
        <p:nvPicPr>
          <p:cNvPr id="10" name="Picture 9" descr="Icon&#10;&#10;Description automatically generated">
            <a:extLst>
              <a:ext uri="{FF2B5EF4-FFF2-40B4-BE49-F238E27FC236}">
                <a16:creationId xmlns:a16="http://schemas.microsoft.com/office/drawing/2014/main" id="{EB6A94FE-A444-4076-B65B-601A9C286682}"/>
              </a:ext>
            </a:extLst>
          </p:cNvPr>
          <p:cNvPicPr>
            <a:picLocks noChangeAspect="1"/>
          </p:cNvPicPr>
          <p:nvPr userDrawn="1"/>
        </p:nvPicPr>
        <p:blipFill>
          <a:blip r:embed="rId5">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0115450" y="252963"/>
            <a:ext cx="1985109" cy="475040"/>
          </a:xfrm>
          <a:prstGeom prst="rect">
            <a:avLst/>
          </a:prstGeom>
        </p:spPr>
      </p:pic>
      <p:sp>
        <p:nvSpPr>
          <p:cNvPr id="8" name="Rectangle 7">
            <a:extLst>
              <a:ext uri="{FF2B5EF4-FFF2-40B4-BE49-F238E27FC236}">
                <a16:creationId xmlns:a16="http://schemas.microsoft.com/office/drawing/2014/main" id="{B95C1AD5-9F5A-47CF-B47C-190AC9A9BCCF}"/>
              </a:ext>
            </a:extLst>
          </p:cNvPr>
          <p:cNvSpPr/>
          <p:nvPr userDrawn="1"/>
        </p:nvSpPr>
        <p:spPr>
          <a:xfrm>
            <a:off x="-1" y="1510748"/>
            <a:ext cx="4781793" cy="5347251"/>
          </a:xfrm>
          <a:prstGeom prst="rect">
            <a:avLst/>
          </a:prstGeom>
          <a:gradFill>
            <a:gsLst>
              <a:gs pos="0">
                <a:srgbClr val="001D4C"/>
              </a:gs>
              <a:gs pos="99000">
                <a:srgbClr val="003D8D"/>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21577486"/>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Simple w/ bullets">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pic>
        <p:nvPicPr>
          <p:cNvPr id="9" name="Picture 8" descr="A building with trees in front of it&#10;&#10;Description automatically generated with medium confidence">
            <a:extLst>
              <a:ext uri="{FF2B5EF4-FFF2-40B4-BE49-F238E27FC236}">
                <a16:creationId xmlns:a16="http://schemas.microsoft.com/office/drawing/2014/main" id="{3425CEE3-1E51-47C7-A8A4-8E8C4B3F73CC}"/>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27429" b="23778"/>
          <a:stretch/>
        </p:blipFill>
        <p:spPr>
          <a:xfrm>
            <a:off x="0" y="0"/>
            <a:ext cx="4781792" cy="1555421"/>
          </a:xfrm>
          <a:prstGeom prst="rect">
            <a:avLst/>
          </a:prstGeom>
        </p:spPr>
      </p:pic>
      <p:sp>
        <p:nvSpPr>
          <p:cNvPr id="17" name="Rectangle 16">
            <a:extLst>
              <a:ext uri="{FF2B5EF4-FFF2-40B4-BE49-F238E27FC236}">
                <a16:creationId xmlns:a16="http://schemas.microsoft.com/office/drawing/2014/main" id="{D3A2BABA-1B78-4811-8ACF-10F3CB7734DC}"/>
              </a:ext>
            </a:extLst>
          </p:cNvPr>
          <p:cNvSpPr/>
          <p:nvPr userDrawn="1"/>
        </p:nvSpPr>
        <p:spPr>
          <a:xfrm>
            <a:off x="2186671" y="0"/>
            <a:ext cx="2595121" cy="1510748"/>
          </a:xfrm>
          <a:prstGeom prst="rect">
            <a:avLst/>
          </a:prstGeom>
          <a:gradFill>
            <a:gsLst>
              <a:gs pos="0">
                <a:schemeClr val="bg2">
                  <a:lumMod val="10000"/>
                  <a:alpha val="0"/>
                </a:schemeClr>
              </a:gs>
              <a:gs pos="100000">
                <a:schemeClr val="bg2">
                  <a:lumMod val="0"/>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D8EEB738-EFEF-4BAF-9733-EF9FC553A391}"/>
              </a:ext>
            </a:extLst>
          </p:cNvPr>
          <p:cNvSpPr/>
          <p:nvPr/>
        </p:nvSpPr>
        <p:spPr>
          <a:xfrm>
            <a:off x="3842656" y="225265"/>
            <a:ext cx="730737" cy="730737"/>
          </a:xfrm>
          <a:prstGeom prst="ellipse">
            <a:avLst/>
          </a:prstGeom>
          <a:noFill/>
          <a:ln w="34925">
            <a:solidFill>
              <a:srgbClr val="00B0F0"/>
            </a:solid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9" descr="Icon&#10;&#10;Description automatically generated">
            <a:extLst>
              <a:ext uri="{FF2B5EF4-FFF2-40B4-BE49-F238E27FC236}">
                <a16:creationId xmlns:a16="http://schemas.microsoft.com/office/drawing/2014/main" id="{EB6A94FE-A444-4076-B65B-601A9C286682}"/>
              </a:ext>
            </a:extLst>
          </p:cNvPr>
          <p:cNvPicPr>
            <a:picLocks noChangeAspect="1"/>
          </p:cNvPicPr>
          <p:nvPr userDrawn="1"/>
        </p:nvPicPr>
        <p:blipFill>
          <a:blip r:embed="rId3">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0115450" y="252963"/>
            <a:ext cx="1985109" cy="475040"/>
          </a:xfrm>
          <a:prstGeom prst="rect">
            <a:avLst/>
          </a:prstGeom>
        </p:spPr>
      </p:pic>
      <p:sp>
        <p:nvSpPr>
          <p:cNvPr id="8" name="Rectangle 7">
            <a:extLst>
              <a:ext uri="{FF2B5EF4-FFF2-40B4-BE49-F238E27FC236}">
                <a16:creationId xmlns:a16="http://schemas.microsoft.com/office/drawing/2014/main" id="{B95C1AD5-9F5A-47CF-B47C-190AC9A9BCCF}"/>
              </a:ext>
            </a:extLst>
          </p:cNvPr>
          <p:cNvSpPr/>
          <p:nvPr userDrawn="1"/>
        </p:nvSpPr>
        <p:spPr>
          <a:xfrm>
            <a:off x="-1" y="1510748"/>
            <a:ext cx="4781793" cy="5347251"/>
          </a:xfrm>
          <a:prstGeom prst="rect">
            <a:avLst/>
          </a:prstGeom>
          <a:gradFill>
            <a:gsLst>
              <a:gs pos="0">
                <a:srgbClr val="001D4C"/>
              </a:gs>
              <a:gs pos="99000">
                <a:srgbClr val="003D8D"/>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Graphic 13" descr="Stethoscope outline">
            <a:extLst>
              <a:ext uri="{FF2B5EF4-FFF2-40B4-BE49-F238E27FC236}">
                <a16:creationId xmlns:a16="http://schemas.microsoft.com/office/drawing/2014/main" id="{992E0491-0622-4124-A08F-6D19D36721CC}"/>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967309" y="349918"/>
            <a:ext cx="481428" cy="481428"/>
          </a:xfrm>
          <a:prstGeom prst="rect">
            <a:avLst/>
          </a:prstGeom>
        </p:spPr>
      </p:pic>
    </p:spTree>
    <p:extLst>
      <p:ext uri="{BB962C8B-B14F-4D97-AF65-F5344CB8AC3E}">
        <p14:creationId xmlns:p14="http://schemas.microsoft.com/office/powerpoint/2010/main" val="2971496926"/>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_Simple w/ bullets">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pic>
        <p:nvPicPr>
          <p:cNvPr id="11" name="Picture 10" descr="A hand pushing a shopping cart&#10;&#10;Description automatically generated with medium confidence">
            <a:extLst>
              <a:ext uri="{FF2B5EF4-FFF2-40B4-BE49-F238E27FC236}">
                <a16:creationId xmlns:a16="http://schemas.microsoft.com/office/drawing/2014/main" id="{7B8BB9FF-2312-463A-B4FF-D7DB3A8C73D9}"/>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15984" b="15984"/>
          <a:stretch/>
        </p:blipFill>
        <p:spPr>
          <a:xfrm>
            <a:off x="0" y="0"/>
            <a:ext cx="4781792" cy="1555422"/>
          </a:xfrm>
          <a:prstGeom prst="rect">
            <a:avLst/>
          </a:prstGeom>
        </p:spPr>
      </p:pic>
      <p:sp>
        <p:nvSpPr>
          <p:cNvPr id="17" name="Rectangle 16">
            <a:extLst>
              <a:ext uri="{FF2B5EF4-FFF2-40B4-BE49-F238E27FC236}">
                <a16:creationId xmlns:a16="http://schemas.microsoft.com/office/drawing/2014/main" id="{D3A2BABA-1B78-4811-8ACF-10F3CB7734DC}"/>
              </a:ext>
            </a:extLst>
          </p:cNvPr>
          <p:cNvSpPr/>
          <p:nvPr userDrawn="1"/>
        </p:nvSpPr>
        <p:spPr>
          <a:xfrm>
            <a:off x="2186671" y="0"/>
            <a:ext cx="2595121" cy="1510748"/>
          </a:xfrm>
          <a:prstGeom prst="rect">
            <a:avLst/>
          </a:prstGeom>
          <a:gradFill>
            <a:gsLst>
              <a:gs pos="0">
                <a:schemeClr val="bg2">
                  <a:lumMod val="10000"/>
                  <a:alpha val="0"/>
                </a:schemeClr>
              </a:gs>
              <a:gs pos="100000">
                <a:schemeClr val="bg2">
                  <a:lumMod val="0"/>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D8EEB738-EFEF-4BAF-9733-EF9FC553A391}"/>
              </a:ext>
            </a:extLst>
          </p:cNvPr>
          <p:cNvSpPr/>
          <p:nvPr/>
        </p:nvSpPr>
        <p:spPr>
          <a:xfrm>
            <a:off x="3842656" y="225265"/>
            <a:ext cx="730737" cy="730737"/>
          </a:xfrm>
          <a:prstGeom prst="ellipse">
            <a:avLst/>
          </a:prstGeom>
          <a:noFill/>
          <a:ln w="34925">
            <a:solidFill>
              <a:srgbClr val="00B0F0"/>
            </a:solid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9" descr="Icon&#10;&#10;Description automatically generated">
            <a:extLst>
              <a:ext uri="{FF2B5EF4-FFF2-40B4-BE49-F238E27FC236}">
                <a16:creationId xmlns:a16="http://schemas.microsoft.com/office/drawing/2014/main" id="{EB6A94FE-A444-4076-B65B-601A9C286682}"/>
              </a:ext>
            </a:extLst>
          </p:cNvPr>
          <p:cNvPicPr>
            <a:picLocks noChangeAspect="1"/>
          </p:cNvPicPr>
          <p:nvPr userDrawn="1"/>
        </p:nvPicPr>
        <p:blipFill>
          <a:blip r:embed="rId3">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0115450" y="252963"/>
            <a:ext cx="1985109" cy="475040"/>
          </a:xfrm>
          <a:prstGeom prst="rect">
            <a:avLst/>
          </a:prstGeom>
        </p:spPr>
      </p:pic>
      <p:sp>
        <p:nvSpPr>
          <p:cNvPr id="8" name="Rectangle 7">
            <a:extLst>
              <a:ext uri="{FF2B5EF4-FFF2-40B4-BE49-F238E27FC236}">
                <a16:creationId xmlns:a16="http://schemas.microsoft.com/office/drawing/2014/main" id="{B95C1AD5-9F5A-47CF-B47C-190AC9A9BCCF}"/>
              </a:ext>
            </a:extLst>
          </p:cNvPr>
          <p:cNvSpPr/>
          <p:nvPr userDrawn="1"/>
        </p:nvSpPr>
        <p:spPr>
          <a:xfrm>
            <a:off x="-1" y="1510748"/>
            <a:ext cx="4781793" cy="5347251"/>
          </a:xfrm>
          <a:prstGeom prst="rect">
            <a:avLst/>
          </a:prstGeom>
          <a:gradFill>
            <a:gsLst>
              <a:gs pos="0">
                <a:srgbClr val="001D4C"/>
              </a:gs>
              <a:gs pos="99000">
                <a:srgbClr val="003D8D"/>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Graphic 11" descr="Store outline">
            <a:extLst>
              <a:ext uri="{FF2B5EF4-FFF2-40B4-BE49-F238E27FC236}">
                <a16:creationId xmlns:a16="http://schemas.microsoft.com/office/drawing/2014/main" id="{9453A806-FD19-4CE4-908F-D55154F01187}"/>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943807" y="346594"/>
            <a:ext cx="516155" cy="516155"/>
          </a:xfrm>
          <a:prstGeom prst="rect">
            <a:avLst/>
          </a:prstGeom>
        </p:spPr>
      </p:pic>
    </p:spTree>
    <p:extLst>
      <p:ext uri="{BB962C8B-B14F-4D97-AF65-F5344CB8AC3E}">
        <p14:creationId xmlns:p14="http://schemas.microsoft.com/office/powerpoint/2010/main" val="2772103914"/>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_Simple w/ bullets">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pic>
        <p:nvPicPr>
          <p:cNvPr id="9" name="Picture 8" descr="A person sitting on a couch and holding a phone&#10;&#10;Description automatically generated with low confidence">
            <a:extLst>
              <a:ext uri="{FF2B5EF4-FFF2-40B4-BE49-F238E27FC236}">
                <a16:creationId xmlns:a16="http://schemas.microsoft.com/office/drawing/2014/main" id="{B70B1DC7-B4CB-4DE0-B6FE-2EB4B76BF16A}"/>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12253" b="21649"/>
          <a:stretch/>
        </p:blipFill>
        <p:spPr>
          <a:xfrm>
            <a:off x="-2" y="1"/>
            <a:ext cx="4781792" cy="1510748"/>
          </a:xfrm>
          <a:prstGeom prst="rect">
            <a:avLst/>
          </a:prstGeom>
        </p:spPr>
      </p:pic>
      <p:sp>
        <p:nvSpPr>
          <p:cNvPr id="17" name="Rectangle 16">
            <a:extLst>
              <a:ext uri="{FF2B5EF4-FFF2-40B4-BE49-F238E27FC236}">
                <a16:creationId xmlns:a16="http://schemas.microsoft.com/office/drawing/2014/main" id="{D3A2BABA-1B78-4811-8ACF-10F3CB7734DC}"/>
              </a:ext>
            </a:extLst>
          </p:cNvPr>
          <p:cNvSpPr/>
          <p:nvPr userDrawn="1"/>
        </p:nvSpPr>
        <p:spPr>
          <a:xfrm>
            <a:off x="2186671" y="0"/>
            <a:ext cx="2595121" cy="1510748"/>
          </a:xfrm>
          <a:prstGeom prst="rect">
            <a:avLst/>
          </a:prstGeom>
          <a:gradFill>
            <a:gsLst>
              <a:gs pos="0">
                <a:schemeClr val="bg2">
                  <a:lumMod val="10000"/>
                  <a:alpha val="0"/>
                </a:schemeClr>
              </a:gs>
              <a:gs pos="100000">
                <a:schemeClr val="bg2">
                  <a:lumMod val="0"/>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D8EEB738-EFEF-4BAF-9733-EF9FC553A391}"/>
              </a:ext>
            </a:extLst>
          </p:cNvPr>
          <p:cNvSpPr/>
          <p:nvPr/>
        </p:nvSpPr>
        <p:spPr>
          <a:xfrm>
            <a:off x="3842656" y="225265"/>
            <a:ext cx="730737" cy="730737"/>
          </a:xfrm>
          <a:prstGeom prst="ellipse">
            <a:avLst/>
          </a:prstGeom>
          <a:noFill/>
          <a:ln w="34925">
            <a:solidFill>
              <a:srgbClr val="00B0F0"/>
            </a:solid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9" descr="Icon&#10;&#10;Description automatically generated">
            <a:extLst>
              <a:ext uri="{FF2B5EF4-FFF2-40B4-BE49-F238E27FC236}">
                <a16:creationId xmlns:a16="http://schemas.microsoft.com/office/drawing/2014/main" id="{EB6A94FE-A444-4076-B65B-601A9C286682}"/>
              </a:ext>
            </a:extLst>
          </p:cNvPr>
          <p:cNvPicPr>
            <a:picLocks noChangeAspect="1"/>
          </p:cNvPicPr>
          <p:nvPr userDrawn="1"/>
        </p:nvPicPr>
        <p:blipFill>
          <a:blip r:embed="rId3">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0115450" y="252963"/>
            <a:ext cx="1985109" cy="475040"/>
          </a:xfrm>
          <a:prstGeom prst="rect">
            <a:avLst/>
          </a:prstGeom>
        </p:spPr>
      </p:pic>
      <p:sp>
        <p:nvSpPr>
          <p:cNvPr id="8" name="Rectangle 7">
            <a:extLst>
              <a:ext uri="{FF2B5EF4-FFF2-40B4-BE49-F238E27FC236}">
                <a16:creationId xmlns:a16="http://schemas.microsoft.com/office/drawing/2014/main" id="{B95C1AD5-9F5A-47CF-B47C-190AC9A9BCCF}"/>
              </a:ext>
            </a:extLst>
          </p:cNvPr>
          <p:cNvSpPr/>
          <p:nvPr userDrawn="1"/>
        </p:nvSpPr>
        <p:spPr>
          <a:xfrm>
            <a:off x="-1" y="1510748"/>
            <a:ext cx="4781793" cy="5347251"/>
          </a:xfrm>
          <a:prstGeom prst="rect">
            <a:avLst/>
          </a:prstGeom>
          <a:gradFill>
            <a:gsLst>
              <a:gs pos="0">
                <a:srgbClr val="001D4C"/>
              </a:gs>
              <a:gs pos="99000">
                <a:srgbClr val="003D8D"/>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Graphic 12" descr="Bank outline">
            <a:extLst>
              <a:ext uri="{FF2B5EF4-FFF2-40B4-BE49-F238E27FC236}">
                <a16:creationId xmlns:a16="http://schemas.microsoft.com/office/drawing/2014/main" id="{CC24397B-0CB2-47C4-8B8A-F3C35B43CB62}"/>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917999" y="290690"/>
            <a:ext cx="567771" cy="567771"/>
          </a:xfrm>
          <a:prstGeom prst="rect">
            <a:avLst/>
          </a:prstGeom>
        </p:spPr>
      </p:pic>
    </p:spTree>
    <p:extLst>
      <p:ext uri="{BB962C8B-B14F-4D97-AF65-F5344CB8AC3E}">
        <p14:creationId xmlns:p14="http://schemas.microsoft.com/office/powerpoint/2010/main" val="2905752216"/>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5_Simple w/ bullets">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pic>
        <p:nvPicPr>
          <p:cNvPr id="11" name="Picture 10" descr="A picture containing text, marketplace, sale&#10;&#10;Description automatically generated">
            <a:extLst>
              <a:ext uri="{FF2B5EF4-FFF2-40B4-BE49-F238E27FC236}">
                <a16:creationId xmlns:a16="http://schemas.microsoft.com/office/drawing/2014/main" id="{DB4DFAA6-22DF-45A5-8506-656D175004F1}"/>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4742" b="29438"/>
          <a:stretch/>
        </p:blipFill>
        <p:spPr>
          <a:xfrm>
            <a:off x="-4" y="-1"/>
            <a:ext cx="4781792" cy="1510748"/>
          </a:xfrm>
          <a:prstGeom prst="rect">
            <a:avLst/>
          </a:prstGeom>
        </p:spPr>
      </p:pic>
      <p:sp>
        <p:nvSpPr>
          <p:cNvPr id="17" name="Rectangle 16">
            <a:extLst>
              <a:ext uri="{FF2B5EF4-FFF2-40B4-BE49-F238E27FC236}">
                <a16:creationId xmlns:a16="http://schemas.microsoft.com/office/drawing/2014/main" id="{D3A2BABA-1B78-4811-8ACF-10F3CB7734DC}"/>
              </a:ext>
            </a:extLst>
          </p:cNvPr>
          <p:cNvSpPr/>
          <p:nvPr userDrawn="1"/>
        </p:nvSpPr>
        <p:spPr>
          <a:xfrm>
            <a:off x="2186671" y="0"/>
            <a:ext cx="2595121" cy="1510748"/>
          </a:xfrm>
          <a:prstGeom prst="rect">
            <a:avLst/>
          </a:prstGeom>
          <a:gradFill>
            <a:gsLst>
              <a:gs pos="0">
                <a:schemeClr val="bg2">
                  <a:lumMod val="10000"/>
                  <a:alpha val="0"/>
                </a:schemeClr>
              </a:gs>
              <a:gs pos="100000">
                <a:schemeClr val="bg2">
                  <a:lumMod val="0"/>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D8EEB738-EFEF-4BAF-9733-EF9FC553A391}"/>
              </a:ext>
            </a:extLst>
          </p:cNvPr>
          <p:cNvSpPr/>
          <p:nvPr/>
        </p:nvSpPr>
        <p:spPr>
          <a:xfrm>
            <a:off x="3842656" y="225265"/>
            <a:ext cx="730737" cy="730737"/>
          </a:xfrm>
          <a:prstGeom prst="ellipse">
            <a:avLst/>
          </a:prstGeom>
          <a:noFill/>
          <a:ln w="34925">
            <a:solidFill>
              <a:srgbClr val="00B0F0"/>
            </a:solid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9" descr="Icon&#10;&#10;Description automatically generated">
            <a:extLst>
              <a:ext uri="{FF2B5EF4-FFF2-40B4-BE49-F238E27FC236}">
                <a16:creationId xmlns:a16="http://schemas.microsoft.com/office/drawing/2014/main" id="{EB6A94FE-A444-4076-B65B-601A9C286682}"/>
              </a:ext>
            </a:extLst>
          </p:cNvPr>
          <p:cNvPicPr>
            <a:picLocks noChangeAspect="1"/>
          </p:cNvPicPr>
          <p:nvPr userDrawn="1"/>
        </p:nvPicPr>
        <p:blipFill>
          <a:blip r:embed="rId3">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0115450" y="252963"/>
            <a:ext cx="1985109" cy="475040"/>
          </a:xfrm>
          <a:prstGeom prst="rect">
            <a:avLst/>
          </a:prstGeom>
        </p:spPr>
      </p:pic>
      <p:sp>
        <p:nvSpPr>
          <p:cNvPr id="8" name="Rectangle 7">
            <a:extLst>
              <a:ext uri="{FF2B5EF4-FFF2-40B4-BE49-F238E27FC236}">
                <a16:creationId xmlns:a16="http://schemas.microsoft.com/office/drawing/2014/main" id="{B95C1AD5-9F5A-47CF-B47C-190AC9A9BCCF}"/>
              </a:ext>
            </a:extLst>
          </p:cNvPr>
          <p:cNvSpPr/>
          <p:nvPr userDrawn="1"/>
        </p:nvSpPr>
        <p:spPr>
          <a:xfrm>
            <a:off x="-1" y="1510748"/>
            <a:ext cx="4781793" cy="5347251"/>
          </a:xfrm>
          <a:prstGeom prst="rect">
            <a:avLst/>
          </a:prstGeom>
          <a:gradFill>
            <a:gsLst>
              <a:gs pos="0">
                <a:srgbClr val="001D4C"/>
              </a:gs>
              <a:gs pos="99000">
                <a:srgbClr val="003D8D"/>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5" name="Graphic 14" descr="Continuous Improvement outline">
            <a:extLst>
              <a:ext uri="{FF2B5EF4-FFF2-40B4-BE49-F238E27FC236}">
                <a16:creationId xmlns:a16="http://schemas.microsoft.com/office/drawing/2014/main" id="{E1D25EC3-D536-4814-9E45-545B43FEFED8}"/>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858383" y="252847"/>
            <a:ext cx="687003" cy="687003"/>
          </a:xfrm>
          <a:prstGeom prst="rect">
            <a:avLst/>
          </a:prstGeom>
        </p:spPr>
      </p:pic>
    </p:spTree>
    <p:extLst>
      <p:ext uri="{BB962C8B-B14F-4D97-AF65-F5344CB8AC3E}">
        <p14:creationId xmlns:p14="http://schemas.microsoft.com/office/powerpoint/2010/main" val="183421256"/>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6_Simple w/ bullets">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pic>
        <p:nvPicPr>
          <p:cNvPr id="9" name="Picture 8" descr="A person talking to a group of people&#10;&#10;Description automatically generated with medium confidence">
            <a:extLst>
              <a:ext uri="{FF2B5EF4-FFF2-40B4-BE49-F238E27FC236}">
                <a16:creationId xmlns:a16="http://schemas.microsoft.com/office/drawing/2014/main" id="{89206578-2209-4561-9FF6-3029726B6282}"/>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8174" b="25730"/>
          <a:stretch/>
        </p:blipFill>
        <p:spPr>
          <a:xfrm>
            <a:off x="-8" y="-1"/>
            <a:ext cx="4781785" cy="1510748"/>
          </a:xfrm>
          <a:prstGeom prst="rect">
            <a:avLst/>
          </a:prstGeom>
        </p:spPr>
      </p:pic>
      <p:sp>
        <p:nvSpPr>
          <p:cNvPr id="17" name="Rectangle 16">
            <a:extLst>
              <a:ext uri="{FF2B5EF4-FFF2-40B4-BE49-F238E27FC236}">
                <a16:creationId xmlns:a16="http://schemas.microsoft.com/office/drawing/2014/main" id="{D3A2BABA-1B78-4811-8ACF-10F3CB7734DC}"/>
              </a:ext>
            </a:extLst>
          </p:cNvPr>
          <p:cNvSpPr/>
          <p:nvPr userDrawn="1"/>
        </p:nvSpPr>
        <p:spPr>
          <a:xfrm>
            <a:off x="2186671" y="0"/>
            <a:ext cx="2595121" cy="1510748"/>
          </a:xfrm>
          <a:prstGeom prst="rect">
            <a:avLst/>
          </a:prstGeom>
          <a:gradFill>
            <a:gsLst>
              <a:gs pos="0">
                <a:schemeClr val="bg2">
                  <a:lumMod val="10000"/>
                  <a:alpha val="0"/>
                </a:schemeClr>
              </a:gs>
              <a:gs pos="100000">
                <a:schemeClr val="bg2">
                  <a:lumMod val="0"/>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D8EEB738-EFEF-4BAF-9733-EF9FC553A391}"/>
              </a:ext>
            </a:extLst>
          </p:cNvPr>
          <p:cNvSpPr/>
          <p:nvPr/>
        </p:nvSpPr>
        <p:spPr>
          <a:xfrm>
            <a:off x="3842656" y="225265"/>
            <a:ext cx="730737" cy="730737"/>
          </a:xfrm>
          <a:prstGeom prst="ellipse">
            <a:avLst/>
          </a:prstGeom>
          <a:noFill/>
          <a:ln w="34925">
            <a:solidFill>
              <a:srgbClr val="00B0F0"/>
            </a:solid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9" descr="Icon&#10;&#10;Description automatically generated">
            <a:extLst>
              <a:ext uri="{FF2B5EF4-FFF2-40B4-BE49-F238E27FC236}">
                <a16:creationId xmlns:a16="http://schemas.microsoft.com/office/drawing/2014/main" id="{EB6A94FE-A444-4076-B65B-601A9C286682}"/>
              </a:ext>
            </a:extLst>
          </p:cNvPr>
          <p:cNvPicPr>
            <a:picLocks noChangeAspect="1"/>
          </p:cNvPicPr>
          <p:nvPr userDrawn="1"/>
        </p:nvPicPr>
        <p:blipFill>
          <a:blip r:embed="rId3">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0115450" y="252963"/>
            <a:ext cx="1985109" cy="475040"/>
          </a:xfrm>
          <a:prstGeom prst="rect">
            <a:avLst/>
          </a:prstGeom>
        </p:spPr>
      </p:pic>
      <p:sp>
        <p:nvSpPr>
          <p:cNvPr id="8" name="Rectangle 7">
            <a:extLst>
              <a:ext uri="{FF2B5EF4-FFF2-40B4-BE49-F238E27FC236}">
                <a16:creationId xmlns:a16="http://schemas.microsoft.com/office/drawing/2014/main" id="{B95C1AD5-9F5A-47CF-B47C-190AC9A9BCCF}"/>
              </a:ext>
            </a:extLst>
          </p:cNvPr>
          <p:cNvSpPr/>
          <p:nvPr userDrawn="1"/>
        </p:nvSpPr>
        <p:spPr>
          <a:xfrm>
            <a:off x="-1" y="1510748"/>
            <a:ext cx="4781793" cy="5347251"/>
          </a:xfrm>
          <a:prstGeom prst="rect">
            <a:avLst/>
          </a:prstGeom>
          <a:gradFill>
            <a:gsLst>
              <a:gs pos="0">
                <a:srgbClr val="001D4C"/>
              </a:gs>
              <a:gs pos="99000">
                <a:srgbClr val="003D8D"/>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Graphic 11" descr="Remote control outline">
            <a:extLst>
              <a:ext uri="{FF2B5EF4-FFF2-40B4-BE49-F238E27FC236}">
                <a16:creationId xmlns:a16="http://schemas.microsoft.com/office/drawing/2014/main" id="{A7D0ADFE-6CF5-4822-8090-570C7974DCB8}"/>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943807" y="337299"/>
            <a:ext cx="516155" cy="516155"/>
          </a:xfrm>
          <a:prstGeom prst="rect">
            <a:avLst/>
          </a:prstGeom>
        </p:spPr>
      </p:pic>
    </p:spTree>
    <p:extLst>
      <p:ext uri="{BB962C8B-B14F-4D97-AF65-F5344CB8AC3E}">
        <p14:creationId xmlns:p14="http://schemas.microsoft.com/office/powerpoint/2010/main" val="3359816434"/>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7_Simple w/ bullets">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pic>
        <p:nvPicPr>
          <p:cNvPr id="13" name="Picture 12" descr="A picture containing outdoor&#10;&#10;Description automatically generated">
            <a:extLst>
              <a:ext uri="{FF2B5EF4-FFF2-40B4-BE49-F238E27FC236}">
                <a16:creationId xmlns:a16="http://schemas.microsoft.com/office/drawing/2014/main" id="{AF036627-F935-415D-83C4-987522B8B171}"/>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1" b="37371"/>
          <a:stretch/>
        </p:blipFill>
        <p:spPr>
          <a:xfrm>
            <a:off x="-23" y="-2"/>
            <a:ext cx="4781785" cy="1510749"/>
          </a:xfrm>
          <a:prstGeom prst="rect">
            <a:avLst/>
          </a:prstGeom>
        </p:spPr>
      </p:pic>
      <p:sp>
        <p:nvSpPr>
          <p:cNvPr id="17" name="Rectangle 16">
            <a:extLst>
              <a:ext uri="{FF2B5EF4-FFF2-40B4-BE49-F238E27FC236}">
                <a16:creationId xmlns:a16="http://schemas.microsoft.com/office/drawing/2014/main" id="{D3A2BABA-1B78-4811-8ACF-10F3CB7734DC}"/>
              </a:ext>
            </a:extLst>
          </p:cNvPr>
          <p:cNvSpPr/>
          <p:nvPr userDrawn="1"/>
        </p:nvSpPr>
        <p:spPr>
          <a:xfrm>
            <a:off x="2186671" y="0"/>
            <a:ext cx="2595121" cy="1510748"/>
          </a:xfrm>
          <a:prstGeom prst="rect">
            <a:avLst/>
          </a:prstGeom>
          <a:gradFill>
            <a:gsLst>
              <a:gs pos="0">
                <a:schemeClr val="bg2">
                  <a:lumMod val="10000"/>
                  <a:alpha val="0"/>
                </a:schemeClr>
              </a:gs>
              <a:gs pos="100000">
                <a:schemeClr val="bg2">
                  <a:lumMod val="0"/>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D8EEB738-EFEF-4BAF-9733-EF9FC553A391}"/>
              </a:ext>
            </a:extLst>
          </p:cNvPr>
          <p:cNvSpPr/>
          <p:nvPr/>
        </p:nvSpPr>
        <p:spPr>
          <a:xfrm>
            <a:off x="3842656" y="225265"/>
            <a:ext cx="730737" cy="730737"/>
          </a:xfrm>
          <a:prstGeom prst="ellipse">
            <a:avLst/>
          </a:prstGeom>
          <a:noFill/>
          <a:ln w="34925">
            <a:solidFill>
              <a:srgbClr val="00B0F0"/>
            </a:solid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9" descr="Icon&#10;&#10;Description automatically generated">
            <a:extLst>
              <a:ext uri="{FF2B5EF4-FFF2-40B4-BE49-F238E27FC236}">
                <a16:creationId xmlns:a16="http://schemas.microsoft.com/office/drawing/2014/main" id="{EB6A94FE-A444-4076-B65B-601A9C286682}"/>
              </a:ext>
            </a:extLst>
          </p:cNvPr>
          <p:cNvPicPr>
            <a:picLocks noChangeAspect="1"/>
          </p:cNvPicPr>
          <p:nvPr userDrawn="1"/>
        </p:nvPicPr>
        <p:blipFill>
          <a:blip r:embed="rId3">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0115450" y="252963"/>
            <a:ext cx="1985109" cy="475040"/>
          </a:xfrm>
          <a:prstGeom prst="rect">
            <a:avLst/>
          </a:prstGeom>
        </p:spPr>
      </p:pic>
      <p:sp>
        <p:nvSpPr>
          <p:cNvPr id="8" name="Rectangle 7">
            <a:extLst>
              <a:ext uri="{FF2B5EF4-FFF2-40B4-BE49-F238E27FC236}">
                <a16:creationId xmlns:a16="http://schemas.microsoft.com/office/drawing/2014/main" id="{B95C1AD5-9F5A-47CF-B47C-190AC9A9BCCF}"/>
              </a:ext>
            </a:extLst>
          </p:cNvPr>
          <p:cNvSpPr/>
          <p:nvPr userDrawn="1"/>
        </p:nvSpPr>
        <p:spPr>
          <a:xfrm>
            <a:off x="-1" y="1510748"/>
            <a:ext cx="4781793" cy="5347251"/>
          </a:xfrm>
          <a:prstGeom prst="rect">
            <a:avLst/>
          </a:prstGeom>
          <a:gradFill>
            <a:gsLst>
              <a:gs pos="0">
                <a:srgbClr val="001D4C"/>
              </a:gs>
              <a:gs pos="99000">
                <a:srgbClr val="003D8D"/>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10">
            <a:extLst>
              <a:ext uri="{FF2B5EF4-FFF2-40B4-BE49-F238E27FC236}">
                <a16:creationId xmlns:a16="http://schemas.microsoft.com/office/drawing/2014/main" id="{5A16617B-369B-4D1B-9616-F9B9B05AD652}"/>
              </a:ext>
            </a:extLst>
          </p:cNvPr>
          <p:cNvPicPr>
            <a:picLocks noChangeAspect="1"/>
          </p:cNvPicPr>
          <p:nvPr userDrawn="1"/>
        </p:nvPicPr>
        <p:blipFill>
          <a:blip r:embed="rId4">
            <a:extLst>
              <a:ext uri="{28A0092B-C50C-407E-A947-70E740481C1C}">
                <a14:useLocalDpi xmlns:a14="http://schemas.microsoft.com/office/drawing/2010/main" val="0"/>
              </a:ext>
            </a:extLst>
          </a:blip>
          <a:srcRect/>
          <a:stretch/>
        </p:blipFill>
        <p:spPr>
          <a:xfrm>
            <a:off x="3956966" y="344341"/>
            <a:ext cx="507132" cy="507132"/>
          </a:xfrm>
          <a:prstGeom prst="rect">
            <a:avLst/>
          </a:prstGeom>
        </p:spPr>
      </p:pic>
    </p:spTree>
    <p:extLst>
      <p:ext uri="{BB962C8B-B14F-4D97-AF65-F5344CB8AC3E}">
        <p14:creationId xmlns:p14="http://schemas.microsoft.com/office/powerpoint/2010/main" val="2125442322"/>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8_Simple w/ bullets">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pic>
        <p:nvPicPr>
          <p:cNvPr id="9" name="Picture 8" descr="A person pushing a shopping cart&#10;&#10;Description automatically generated with medium confidence">
            <a:extLst>
              <a:ext uri="{FF2B5EF4-FFF2-40B4-BE49-F238E27FC236}">
                <a16:creationId xmlns:a16="http://schemas.microsoft.com/office/drawing/2014/main" id="{4B4FA44A-1BFE-4293-9129-D43AF13B8424}"/>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8982" b="25084"/>
          <a:stretch/>
        </p:blipFill>
        <p:spPr>
          <a:xfrm>
            <a:off x="-4" y="-1"/>
            <a:ext cx="4781792" cy="1510748"/>
          </a:xfrm>
          <a:prstGeom prst="rect">
            <a:avLst/>
          </a:prstGeom>
        </p:spPr>
      </p:pic>
      <p:sp>
        <p:nvSpPr>
          <p:cNvPr id="17" name="Rectangle 16">
            <a:extLst>
              <a:ext uri="{FF2B5EF4-FFF2-40B4-BE49-F238E27FC236}">
                <a16:creationId xmlns:a16="http://schemas.microsoft.com/office/drawing/2014/main" id="{D3A2BABA-1B78-4811-8ACF-10F3CB7734DC}"/>
              </a:ext>
            </a:extLst>
          </p:cNvPr>
          <p:cNvSpPr/>
          <p:nvPr userDrawn="1"/>
        </p:nvSpPr>
        <p:spPr>
          <a:xfrm>
            <a:off x="2186671" y="0"/>
            <a:ext cx="2595121" cy="1510748"/>
          </a:xfrm>
          <a:prstGeom prst="rect">
            <a:avLst/>
          </a:prstGeom>
          <a:gradFill>
            <a:gsLst>
              <a:gs pos="0">
                <a:schemeClr val="bg2">
                  <a:lumMod val="10000"/>
                  <a:alpha val="0"/>
                </a:schemeClr>
              </a:gs>
              <a:gs pos="100000">
                <a:schemeClr val="bg2">
                  <a:lumMod val="0"/>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D8EEB738-EFEF-4BAF-9733-EF9FC553A391}"/>
              </a:ext>
            </a:extLst>
          </p:cNvPr>
          <p:cNvSpPr/>
          <p:nvPr/>
        </p:nvSpPr>
        <p:spPr>
          <a:xfrm>
            <a:off x="3842656" y="225265"/>
            <a:ext cx="730737" cy="730737"/>
          </a:xfrm>
          <a:prstGeom prst="ellipse">
            <a:avLst/>
          </a:prstGeom>
          <a:noFill/>
          <a:ln w="34925">
            <a:solidFill>
              <a:srgbClr val="00B0F0"/>
            </a:solid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9" descr="Icon&#10;&#10;Description automatically generated">
            <a:extLst>
              <a:ext uri="{FF2B5EF4-FFF2-40B4-BE49-F238E27FC236}">
                <a16:creationId xmlns:a16="http://schemas.microsoft.com/office/drawing/2014/main" id="{EB6A94FE-A444-4076-B65B-601A9C286682}"/>
              </a:ext>
            </a:extLst>
          </p:cNvPr>
          <p:cNvPicPr>
            <a:picLocks noChangeAspect="1"/>
          </p:cNvPicPr>
          <p:nvPr userDrawn="1"/>
        </p:nvPicPr>
        <p:blipFill>
          <a:blip r:embed="rId3">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0115450" y="252963"/>
            <a:ext cx="1985109" cy="475040"/>
          </a:xfrm>
          <a:prstGeom prst="rect">
            <a:avLst/>
          </a:prstGeom>
        </p:spPr>
      </p:pic>
      <p:sp>
        <p:nvSpPr>
          <p:cNvPr id="8" name="Rectangle 7">
            <a:extLst>
              <a:ext uri="{FF2B5EF4-FFF2-40B4-BE49-F238E27FC236}">
                <a16:creationId xmlns:a16="http://schemas.microsoft.com/office/drawing/2014/main" id="{B95C1AD5-9F5A-47CF-B47C-190AC9A9BCCF}"/>
              </a:ext>
            </a:extLst>
          </p:cNvPr>
          <p:cNvSpPr/>
          <p:nvPr userDrawn="1"/>
        </p:nvSpPr>
        <p:spPr>
          <a:xfrm>
            <a:off x="-1" y="1510748"/>
            <a:ext cx="4781793" cy="5347251"/>
          </a:xfrm>
          <a:prstGeom prst="rect">
            <a:avLst/>
          </a:prstGeom>
          <a:gradFill>
            <a:gsLst>
              <a:gs pos="0">
                <a:srgbClr val="001D4C"/>
              </a:gs>
              <a:gs pos="99000">
                <a:srgbClr val="003D8D"/>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5" name="Graphic 14" descr="Continuous Improvement outline">
            <a:extLst>
              <a:ext uri="{FF2B5EF4-FFF2-40B4-BE49-F238E27FC236}">
                <a16:creationId xmlns:a16="http://schemas.microsoft.com/office/drawing/2014/main" id="{E1D25EC3-D536-4814-9E45-545B43FEFED8}"/>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858383" y="252847"/>
            <a:ext cx="687003" cy="687003"/>
          </a:xfrm>
          <a:prstGeom prst="rect">
            <a:avLst/>
          </a:prstGeom>
        </p:spPr>
      </p:pic>
    </p:spTree>
    <p:extLst>
      <p:ext uri="{BB962C8B-B14F-4D97-AF65-F5344CB8AC3E}">
        <p14:creationId xmlns:p14="http://schemas.microsoft.com/office/powerpoint/2010/main" val="2041746846"/>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9_Simple w/ bullets">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6477FB28-D55E-4C6B-A372-30CA6DD4C06D}"/>
              </a:ext>
            </a:extLst>
          </p:cNvPr>
          <p:cNvPicPr>
            <a:picLocks noChangeAspect="1"/>
          </p:cNvPicPr>
          <p:nvPr userDrawn="1"/>
        </p:nvPicPr>
        <p:blipFill rotWithShape="1">
          <a:blip r:embed="rId2"/>
          <a:srcRect l="18494" t="7430" r="17180" b="38326"/>
          <a:stretch/>
        </p:blipFill>
        <p:spPr>
          <a:xfrm>
            <a:off x="0" y="1"/>
            <a:ext cx="4781792" cy="1510748"/>
          </a:xfrm>
          <a:prstGeom prst="rect">
            <a:avLst/>
          </a:prstGeom>
        </p:spPr>
      </p:pic>
      <p:sp>
        <p:nvSpPr>
          <p:cNvPr id="17" name="Rectangle 16">
            <a:extLst>
              <a:ext uri="{FF2B5EF4-FFF2-40B4-BE49-F238E27FC236}">
                <a16:creationId xmlns:a16="http://schemas.microsoft.com/office/drawing/2014/main" id="{D3A2BABA-1B78-4811-8ACF-10F3CB7734DC}"/>
              </a:ext>
            </a:extLst>
          </p:cNvPr>
          <p:cNvSpPr/>
          <p:nvPr userDrawn="1"/>
        </p:nvSpPr>
        <p:spPr>
          <a:xfrm>
            <a:off x="2186671" y="0"/>
            <a:ext cx="2595121" cy="1510748"/>
          </a:xfrm>
          <a:prstGeom prst="rect">
            <a:avLst/>
          </a:prstGeom>
          <a:gradFill>
            <a:gsLst>
              <a:gs pos="0">
                <a:schemeClr val="bg2">
                  <a:lumMod val="10000"/>
                  <a:alpha val="0"/>
                </a:schemeClr>
              </a:gs>
              <a:gs pos="100000">
                <a:schemeClr val="bg2">
                  <a:lumMod val="0"/>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D8EEB738-EFEF-4BAF-9733-EF9FC553A391}"/>
              </a:ext>
            </a:extLst>
          </p:cNvPr>
          <p:cNvSpPr/>
          <p:nvPr/>
        </p:nvSpPr>
        <p:spPr>
          <a:xfrm>
            <a:off x="3842656" y="225265"/>
            <a:ext cx="730737" cy="730737"/>
          </a:xfrm>
          <a:prstGeom prst="ellipse">
            <a:avLst/>
          </a:prstGeom>
          <a:noFill/>
          <a:ln w="34925">
            <a:solidFill>
              <a:srgbClr val="00B0F0"/>
            </a:solid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9" descr="Icon&#10;&#10;Description automatically generated">
            <a:extLst>
              <a:ext uri="{FF2B5EF4-FFF2-40B4-BE49-F238E27FC236}">
                <a16:creationId xmlns:a16="http://schemas.microsoft.com/office/drawing/2014/main" id="{EB6A94FE-A444-4076-B65B-601A9C286682}"/>
              </a:ext>
            </a:extLst>
          </p:cNvPr>
          <p:cNvPicPr>
            <a:picLocks noChangeAspect="1"/>
          </p:cNvPicPr>
          <p:nvPr userDrawn="1"/>
        </p:nvPicPr>
        <p:blipFill>
          <a:blip r:embed="rId3">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0115450" y="252963"/>
            <a:ext cx="1985109" cy="475040"/>
          </a:xfrm>
          <a:prstGeom prst="rect">
            <a:avLst/>
          </a:prstGeom>
        </p:spPr>
      </p:pic>
      <p:sp>
        <p:nvSpPr>
          <p:cNvPr id="8" name="Rectangle 7">
            <a:extLst>
              <a:ext uri="{FF2B5EF4-FFF2-40B4-BE49-F238E27FC236}">
                <a16:creationId xmlns:a16="http://schemas.microsoft.com/office/drawing/2014/main" id="{B95C1AD5-9F5A-47CF-B47C-190AC9A9BCCF}"/>
              </a:ext>
            </a:extLst>
          </p:cNvPr>
          <p:cNvSpPr/>
          <p:nvPr userDrawn="1"/>
        </p:nvSpPr>
        <p:spPr>
          <a:xfrm>
            <a:off x="-1" y="1510748"/>
            <a:ext cx="4781793" cy="5347251"/>
          </a:xfrm>
          <a:prstGeom prst="rect">
            <a:avLst/>
          </a:prstGeom>
          <a:gradFill>
            <a:gsLst>
              <a:gs pos="0">
                <a:srgbClr val="001D4C"/>
              </a:gs>
              <a:gs pos="99000">
                <a:srgbClr val="003D8D"/>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Graphic 13" descr="Stethoscope outline">
            <a:extLst>
              <a:ext uri="{FF2B5EF4-FFF2-40B4-BE49-F238E27FC236}">
                <a16:creationId xmlns:a16="http://schemas.microsoft.com/office/drawing/2014/main" id="{992E0491-0622-4124-A08F-6D19D36721CC}"/>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967309" y="349918"/>
            <a:ext cx="481428" cy="481428"/>
          </a:xfrm>
          <a:prstGeom prst="rect">
            <a:avLst/>
          </a:prstGeom>
        </p:spPr>
      </p:pic>
    </p:spTree>
    <p:extLst>
      <p:ext uri="{BB962C8B-B14F-4D97-AF65-F5344CB8AC3E}">
        <p14:creationId xmlns:p14="http://schemas.microsoft.com/office/powerpoint/2010/main" val="87733506"/>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ver - LG Img - Dark">
    <p:bg>
      <p:bgPr>
        <a:gradFill>
          <a:gsLst>
            <a:gs pos="0">
              <a:srgbClr val="001C41"/>
            </a:gs>
            <a:gs pos="90000">
              <a:srgbClr val="0E0F1A"/>
            </a:gs>
          </a:gsLst>
          <a:lin ang="4800000" scaled="0"/>
        </a:gradFill>
        <a:effectLst/>
      </p:bgPr>
    </p:bg>
    <p:spTree>
      <p:nvGrpSpPr>
        <p:cNvPr id="1" name=""/>
        <p:cNvGrpSpPr/>
        <p:nvPr/>
      </p:nvGrpSpPr>
      <p:grpSpPr>
        <a:xfrm>
          <a:off x="0" y="0"/>
          <a:ext cx="0" cy="0"/>
          <a:chOff x="0" y="0"/>
          <a:chExt cx="0" cy="0"/>
        </a:xfrm>
      </p:grpSpPr>
      <p:pic>
        <p:nvPicPr>
          <p:cNvPr id="10" name="Picture 9" descr="Background pattern&#10;&#10;Description automatically generated">
            <a:extLst>
              <a:ext uri="{FF2B5EF4-FFF2-40B4-BE49-F238E27FC236}">
                <a16:creationId xmlns:a16="http://schemas.microsoft.com/office/drawing/2014/main" id="{26BA296F-E329-4840-BED2-8D339ABCAE4B}"/>
              </a:ext>
            </a:extLst>
          </p:cNvPr>
          <p:cNvPicPr>
            <a:picLocks noChangeAspect="1"/>
          </p:cNvPicPr>
          <p:nvPr userDrawn="1"/>
        </p:nvPicPr>
        <p:blipFill rotWithShape="1">
          <a:blip r:embed="rId2" cstate="screen">
            <a:alphaModFix amt="6000"/>
            <a:extLst>
              <a:ext uri="{28A0092B-C50C-407E-A947-70E740481C1C}">
                <a14:useLocalDpi xmlns:a14="http://schemas.microsoft.com/office/drawing/2010/main"/>
              </a:ext>
            </a:extLst>
          </a:blip>
          <a:srcRect r="-102"/>
          <a:stretch/>
        </p:blipFill>
        <p:spPr>
          <a:xfrm>
            <a:off x="0" y="0"/>
            <a:ext cx="12196119" cy="6858000"/>
          </a:xfrm>
          <a:prstGeom prst="rect">
            <a:avLst/>
          </a:prstGeom>
        </p:spPr>
      </p:pic>
      <p:sp>
        <p:nvSpPr>
          <p:cNvPr id="9" name="Picture Placeholder 8">
            <a:extLst>
              <a:ext uri="{FF2B5EF4-FFF2-40B4-BE49-F238E27FC236}">
                <a16:creationId xmlns:a16="http://schemas.microsoft.com/office/drawing/2014/main" id="{92FE67B1-B67D-4013-8614-FA442697012B}"/>
              </a:ext>
            </a:extLst>
          </p:cNvPr>
          <p:cNvSpPr>
            <a:spLocks noGrp="1"/>
          </p:cNvSpPr>
          <p:nvPr>
            <p:ph type="pic" sz="quarter" idx="15"/>
          </p:nvPr>
        </p:nvSpPr>
        <p:spPr>
          <a:xfrm>
            <a:off x="6096000" y="0"/>
            <a:ext cx="6095996" cy="6858000"/>
          </a:xfrm>
          <a:prstGeom prst="rect">
            <a:avLst/>
          </a:prstGeom>
          <a:effectLst/>
        </p:spPr>
        <p:txBody>
          <a:bodyPr anchor="ctr">
            <a:noAutofit/>
          </a:bodyPr>
          <a:lstStyle>
            <a:lvl1pPr marL="0" indent="0" algn="ctr">
              <a:buNone/>
              <a:defRPr b="0" i="0">
                <a:solidFill>
                  <a:schemeClr val="bg1"/>
                </a:solidFill>
                <a:latin typeface="Raleway" panose="020B0003030101060003" pitchFamily="34" charset="0"/>
              </a:defRPr>
            </a:lvl1pPr>
          </a:lstStyle>
          <a:p>
            <a:endParaRPr lang="en-US" dirty="0"/>
          </a:p>
        </p:txBody>
      </p:sp>
      <p:sp>
        <p:nvSpPr>
          <p:cNvPr id="13" name="Text Placeholder 3">
            <a:extLst>
              <a:ext uri="{FF2B5EF4-FFF2-40B4-BE49-F238E27FC236}">
                <a16:creationId xmlns:a16="http://schemas.microsoft.com/office/drawing/2014/main" id="{BB62DBA8-554A-454E-B88C-EB7DE5BBDE52}"/>
              </a:ext>
            </a:extLst>
          </p:cNvPr>
          <p:cNvSpPr>
            <a:spLocks noGrp="1"/>
          </p:cNvSpPr>
          <p:nvPr>
            <p:ph type="body" sz="quarter" idx="17" hasCustomPrompt="1"/>
          </p:nvPr>
        </p:nvSpPr>
        <p:spPr>
          <a:xfrm>
            <a:off x="768900" y="5314461"/>
            <a:ext cx="3007970" cy="849376"/>
          </a:xfrm>
          <a:prstGeom prst="rect">
            <a:avLst/>
          </a:prstGeom>
        </p:spPr>
        <p:txBody>
          <a:bodyPr/>
          <a:lstStyle>
            <a:lvl1pPr marL="0" indent="0">
              <a:buNone/>
              <a:defRPr sz="1100">
                <a:solidFill>
                  <a:schemeClr val="bg1">
                    <a:lumMod val="65000"/>
                  </a:schemeClr>
                </a:solidFill>
              </a:defRPr>
            </a:lvl1pPr>
          </a:lstStyle>
          <a:p>
            <a:pPr lvl="0"/>
            <a:r>
              <a:rPr lang="en-US" dirty="0"/>
              <a:t>[Customer logo here – if applicable]</a:t>
            </a:r>
          </a:p>
        </p:txBody>
      </p:sp>
      <p:sp>
        <p:nvSpPr>
          <p:cNvPr id="17" name="Title 1">
            <a:extLst>
              <a:ext uri="{FF2B5EF4-FFF2-40B4-BE49-F238E27FC236}">
                <a16:creationId xmlns:a16="http://schemas.microsoft.com/office/drawing/2014/main" id="{D473D271-7799-F44D-B86F-251BA01BB39A}"/>
              </a:ext>
            </a:extLst>
          </p:cNvPr>
          <p:cNvSpPr>
            <a:spLocks noGrp="1"/>
          </p:cNvSpPr>
          <p:nvPr>
            <p:ph type="ctrTitle" hasCustomPrompt="1"/>
          </p:nvPr>
        </p:nvSpPr>
        <p:spPr>
          <a:xfrm>
            <a:off x="787024" y="3182087"/>
            <a:ext cx="4521949" cy="415498"/>
          </a:xfrm>
          <a:prstGeom prst="rect">
            <a:avLst/>
          </a:prstGeom>
        </p:spPr>
        <p:txBody>
          <a:bodyPr lIns="0" tIns="0" rIns="0" bIns="0" anchor="b">
            <a:spAutoFit/>
          </a:bodyPr>
          <a:lstStyle>
            <a:lvl1pPr marL="0" algn="l" defTabSz="914400" rtl="0" eaLnBrk="1" latinLnBrk="0" hangingPunct="1">
              <a:lnSpc>
                <a:spcPct val="100000"/>
              </a:lnSpc>
              <a:spcBef>
                <a:spcPct val="0"/>
              </a:spcBef>
              <a:buNone/>
              <a:defRPr lang="en-US" sz="2700" b="1" kern="1200" dirty="0">
                <a:solidFill>
                  <a:schemeClr val="bg1"/>
                </a:solidFill>
                <a:latin typeface="Raleway ExtraBold" panose="020B0003030101060003" pitchFamily="34" charset="0"/>
                <a:ea typeface="+mj-ea"/>
                <a:cs typeface="+mj-cs"/>
              </a:defRPr>
            </a:lvl1pPr>
          </a:lstStyle>
          <a:p>
            <a:r>
              <a:rPr lang="en-US" dirty="0"/>
              <a:t>Click to edit page title</a:t>
            </a:r>
          </a:p>
        </p:txBody>
      </p:sp>
      <p:sp>
        <p:nvSpPr>
          <p:cNvPr id="19" name="Text Placeholder 10">
            <a:extLst>
              <a:ext uri="{FF2B5EF4-FFF2-40B4-BE49-F238E27FC236}">
                <a16:creationId xmlns:a16="http://schemas.microsoft.com/office/drawing/2014/main" id="{E54D8681-A932-4649-B365-3B53D21BB92C}"/>
              </a:ext>
            </a:extLst>
          </p:cNvPr>
          <p:cNvSpPr>
            <a:spLocks noGrp="1"/>
          </p:cNvSpPr>
          <p:nvPr>
            <p:ph type="body" sz="quarter" idx="14" hasCustomPrompt="1"/>
          </p:nvPr>
        </p:nvSpPr>
        <p:spPr>
          <a:xfrm>
            <a:off x="787024" y="4133258"/>
            <a:ext cx="4521949" cy="236860"/>
          </a:xfrm>
          <a:prstGeom prst="rect">
            <a:avLst/>
          </a:prstGeom>
        </p:spPr>
        <p:txBody>
          <a:bodyPr lIns="0" tIns="0" rIns="0" bIns="0">
            <a:spAutoFit/>
          </a:bodyPr>
          <a:lstStyle>
            <a:lvl1pPr marL="0" indent="0">
              <a:lnSpc>
                <a:spcPct val="120000"/>
              </a:lnSpc>
              <a:spcAft>
                <a:spcPts val="100"/>
              </a:spcAft>
              <a:buNone/>
              <a:defRPr b="0" i="0">
                <a:solidFill>
                  <a:schemeClr val="bg1"/>
                </a:solidFill>
                <a:latin typeface="Raleway" panose="020B0003030101060003" pitchFamily="34" charset="0"/>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a:t>
            </a:r>
            <a:r>
              <a:rPr lang="en-US" dirty="0" err="1"/>
              <a:t>subheadline</a:t>
            </a:r>
            <a:endParaRPr lang="en-US" dirty="0"/>
          </a:p>
        </p:txBody>
      </p:sp>
      <p:cxnSp>
        <p:nvCxnSpPr>
          <p:cNvPr id="20" name="Straight Connector 19">
            <a:extLst>
              <a:ext uri="{FF2B5EF4-FFF2-40B4-BE49-F238E27FC236}">
                <a16:creationId xmlns:a16="http://schemas.microsoft.com/office/drawing/2014/main" id="{63A20456-50AF-5246-B423-45ACC68243C7}"/>
              </a:ext>
            </a:extLst>
          </p:cNvPr>
          <p:cNvCxnSpPr>
            <a:cxnSpLocks/>
          </p:cNvCxnSpPr>
          <p:nvPr userDrawn="1"/>
        </p:nvCxnSpPr>
        <p:spPr>
          <a:xfrm>
            <a:off x="787024" y="3856139"/>
            <a:ext cx="2286000"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sp>
        <p:nvSpPr>
          <p:cNvPr id="21" name="Text Placeholder 15">
            <a:extLst>
              <a:ext uri="{FF2B5EF4-FFF2-40B4-BE49-F238E27FC236}">
                <a16:creationId xmlns:a16="http://schemas.microsoft.com/office/drawing/2014/main" id="{C5152D33-FD11-A34C-8FD3-9D0AE2040894}"/>
              </a:ext>
            </a:extLst>
          </p:cNvPr>
          <p:cNvSpPr>
            <a:spLocks noGrp="1"/>
          </p:cNvSpPr>
          <p:nvPr>
            <p:ph type="body" sz="quarter" idx="16" hasCustomPrompt="1"/>
          </p:nvPr>
        </p:nvSpPr>
        <p:spPr>
          <a:xfrm>
            <a:off x="787024" y="2020223"/>
            <a:ext cx="4521948" cy="252762"/>
          </a:xfrm>
          <a:prstGeom prst="rect">
            <a:avLst/>
          </a:prstGeom>
        </p:spPr>
        <p:txBody>
          <a:bodyPr lIns="0" tIns="0" rIns="0" bIns="0">
            <a:spAutoFit/>
          </a:bodyPr>
          <a:lstStyle>
            <a:lvl1pPr marL="0" indent="0" algn="l" defTabSz="914400" rtl="0" eaLnBrk="1" latinLnBrk="0" hangingPunct="1">
              <a:lnSpc>
                <a:spcPct val="120000"/>
              </a:lnSpc>
              <a:spcBef>
                <a:spcPct val="0"/>
              </a:spcBef>
              <a:buNone/>
              <a:defRPr lang="en-US" sz="1500" b="0" i="0" kern="1200" cap="all" baseline="0" dirty="0" smtClean="0">
                <a:solidFill>
                  <a:schemeClr val="bg1"/>
                </a:solidFill>
                <a:latin typeface="Oswald Medium" pitchFamily="2" charset="77"/>
                <a:ea typeface="+mj-ea"/>
                <a:cs typeface="+mj-cs"/>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(Category tag or date)</a:t>
            </a:r>
          </a:p>
        </p:txBody>
      </p:sp>
      <p:pic>
        <p:nvPicPr>
          <p:cNvPr id="12" name="Picture 11">
            <a:extLst>
              <a:ext uri="{FF2B5EF4-FFF2-40B4-BE49-F238E27FC236}">
                <a16:creationId xmlns:a16="http://schemas.microsoft.com/office/drawing/2014/main" id="{E2F1A058-B01E-4F72-A6AC-70ACEA7A615C}"/>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87024" y="964445"/>
            <a:ext cx="2458717" cy="785148"/>
          </a:xfrm>
          <a:prstGeom prst="rect">
            <a:avLst/>
          </a:prstGeom>
        </p:spPr>
      </p:pic>
    </p:spTree>
    <p:extLst>
      <p:ext uri="{BB962C8B-B14F-4D97-AF65-F5344CB8AC3E}">
        <p14:creationId xmlns:p14="http://schemas.microsoft.com/office/powerpoint/2010/main" val="169764818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0_Simple w/ bullets">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EC9B9235-CA24-4BCC-A621-32FE74BB1DD9}"/>
              </a:ext>
            </a:extLst>
          </p:cNvPr>
          <p:cNvPicPr>
            <a:picLocks noChangeAspect="1"/>
          </p:cNvPicPr>
          <p:nvPr userDrawn="1"/>
        </p:nvPicPr>
        <p:blipFill rotWithShape="1">
          <a:blip r:embed="rId2"/>
          <a:srcRect t="16209" b="17626"/>
          <a:stretch/>
        </p:blipFill>
        <p:spPr>
          <a:xfrm>
            <a:off x="0" y="0"/>
            <a:ext cx="4781792" cy="1510747"/>
          </a:xfrm>
          <a:prstGeom prst="rect">
            <a:avLst/>
          </a:prstGeom>
        </p:spPr>
      </p:pic>
      <p:sp>
        <p:nvSpPr>
          <p:cNvPr id="17" name="Rectangle 16">
            <a:extLst>
              <a:ext uri="{FF2B5EF4-FFF2-40B4-BE49-F238E27FC236}">
                <a16:creationId xmlns:a16="http://schemas.microsoft.com/office/drawing/2014/main" id="{D3A2BABA-1B78-4811-8ACF-10F3CB7734DC}"/>
              </a:ext>
            </a:extLst>
          </p:cNvPr>
          <p:cNvSpPr/>
          <p:nvPr userDrawn="1"/>
        </p:nvSpPr>
        <p:spPr>
          <a:xfrm>
            <a:off x="2186671" y="0"/>
            <a:ext cx="2595121" cy="1510748"/>
          </a:xfrm>
          <a:prstGeom prst="rect">
            <a:avLst/>
          </a:prstGeom>
          <a:gradFill>
            <a:gsLst>
              <a:gs pos="0">
                <a:schemeClr val="bg2">
                  <a:lumMod val="10000"/>
                  <a:alpha val="0"/>
                </a:schemeClr>
              </a:gs>
              <a:gs pos="100000">
                <a:schemeClr val="bg2">
                  <a:lumMod val="0"/>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D8EEB738-EFEF-4BAF-9733-EF9FC553A391}"/>
              </a:ext>
            </a:extLst>
          </p:cNvPr>
          <p:cNvSpPr/>
          <p:nvPr/>
        </p:nvSpPr>
        <p:spPr>
          <a:xfrm>
            <a:off x="3842656" y="225265"/>
            <a:ext cx="730737" cy="730737"/>
          </a:xfrm>
          <a:prstGeom prst="ellipse">
            <a:avLst/>
          </a:prstGeom>
          <a:noFill/>
          <a:ln w="34925">
            <a:solidFill>
              <a:srgbClr val="00B0F0"/>
            </a:solid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9" descr="Icon&#10;&#10;Description automatically generated">
            <a:extLst>
              <a:ext uri="{FF2B5EF4-FFF2-40B4-BE49-F238E27FC236}">
                <a16:creationId xmlns:a16="http://schemas.microsoft.com/office/drawing/2014/main" id="{EB6A94FE-A444-4076-B65B-601A9C286682}"/>
              </a:ext>
            </a:extLst>
          </p:cNvPr>
          <p:cNvPicPr>
            <a:picLocks noChangeAspect="1"/>
          </p:cNvPicPr>
          <p:nvPr userDrawn="1"/>
        </p:nvPicPr>
        <p:blipFill>
          <a:blip r:embed="rId3">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0115450" y="252963"/>
            <a:ext cx="1985109" cy="475040"/>
          </a:xfrm>
          <a:prstGeom prst="rect">
            <a:avLst/>
          </a:prstGeom>
        </p:spPr>
      </p:pic>
      <p:sp>
        <p:nvSpPr>
          <p:cNvPr id="8" name="Rectangle 7">
            <a:extLst>
              <a:ext uri="{FF2B5EF4-FFF2-40B4-BE49-F238E27FC236}">
                <a16:creationId xmlns:a16="http://schemas.microsoft.com/office/drawing/2014/main" id="{B95C1AD5-9F5A-47CF-B47C-190AC9A9BCCF}"/>
              </a:ext>
            </a:extLst>
          </p:cNvPr>
          <p:cNvSpPr/>
          <p:nvPr userDrawn="1"/>
        </p:nvSpPr>
        <p:spPr>
          <a:xfrm>
            <a:off x="-1" y="1510748"/>
            <a:ext cx="4781793" cy="5347251"/>
          </a:xfrm>
          <a:prstGeom prst="rect">
            <a:avLst/>
          </a:prstGeom>
          <a:gradFill>
            <a:gsLst>
              <a:gs pos="0">
                <a:srgbClr val="001D4C"/>
              </a:gs>
              <a:gs pos="99000">
                <a:srgbClr val="003D8D"/>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Graphic 11" descr="Photocopier outline">
            <a:extLst>
              <a:ext uri="{FF2B5EF4-FFF2-40B4-BE49-F238E27FC236}">
                <a16:creationId xmlns:a16="http://schemas.microsoft.com/office/drawing/2014/main" id="{C38C1664-47B3-4BFE-96D7-39ADE53E08DE}"/>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942126" y="313849"/>
            <a:ext cx="531795" cy="531795"/>
          </a:xfrm>
          <a:prstGeom prst="rect">
            <a:avLst/>
          </a:prstGeom>
        </p:spPr>
      </p:pic>
    </p:spTree>
    <p:extLst>
      <p:ext uri="{BB962C8B-B14F-4D97-AF65-F5344CB8AC3E}">
        <p14:creationId xmlns:p14="http://schemas.microsoft.com/office/powerpoint/2010/main" val="1677588363"/>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1_Simple w/ bullets">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pic>
        <p:nvPicPr>
          <p:cNvPr id="13" name="Picture 12" descr="A tractor in a field&#10;&#10;Description automatically generated">
            <a:extLst>
              <a:ext uri="{FF2B5EF4-FFF2-40B4-BE49-F238E27FC236}">
                <a16:creationId xmlns:a16="http://schemas.microsoft.com/office/drawing/2014/main" id="{4DD74DD6-3EE1-4BC3-AF8E-23AD8A84F527}"/>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23900" b="10084"/>
          <a:stretch/>
        </p:blipFill>
        <p:spPr>
          <a:xfrm>
            <a:off x="-2" y="0"/>
            <a:ext cx="4781791" cy="1510747"/>
          </a:xfrm>
          <a:prstGeom prst="rect">
            <a:avLst/>
          </a:prstGeom>
        </p:spPr>
      </p:pic>
      <p:sp>
        <p:nvSpPr>
          <p:cNvPr id="17" name="Rectangle 16">
            <a:extLst>
              <a:ext uri="{FF2B5EF4-FFF2-40B4-BE49-F238E27FC236}">
                <a16:creationId xmlns:a16="http://schemas.microsoft.com/office/drawing/2014/main" id="{D3A2BABA-1B78-4811-8ACF-10F3CB7734DC}"/>
              </a:ext>
            </a:extLst>
          </p:cNvPr>
          <p:cNvSpPr/>
          <p:nvPr userDrawn="1"/>
        </p:nvSpPr>
        <p:spPr>
          <a:xfrm>
            <a:off x="2186671" y="0"/>
            <a:ext cx="2595121" cy="1510748"/>
          </a:xfrm>
          <a:prstGeom prst="rect">
            <a:avLst/>
          </a:prstGeom>
          <a:gradFill>
            <a:gsLst>
              <a:gs pos="0">
                <a:schemeClr val="bg2">
                  <a:lumMod val="10000"/>
                  <a:alpha val="0"/>
                </a:schemeClr>
              </a:gs>
              <a:gs pos="100000">
                <a:schemeClr val="bg2">
                  <a:lumMod val="0"/>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D8EEB738-EFEF-4BAF-9733-EF9FC553A391}"/>
              </a:ext>
            </a:extLst>
          </p:cNvPr>
          <p:cNvSpPr/>
          <p:nvPr/>
        </p:nvSpPr>
        <p:spPr>
          <a:xfrm>
            <a:off x="3842656" y="225265"/>
            <a:ext cx="730737" cy="730737"/>
          </a:xfrm>
          <a:prstGeom prst="ellipse">
            <a:avLst/>
          </a:prstGeom>
          <a:noFill/>
          <a:ln w="34925">
            <a:solidFill>
              <a:srgbClr val="00B0F0"/>
            </a:solid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9" descr="Icon&#10;&#10;Description automatically generated">
            <a:extLst>
              <a:ext uri="{FF2B5EF4-FFF2-40B4-BE49-F238E27FC236}">
                <a16:creationId xmlns:a16="http://schemas.microsoft.com/office/drawing/2014/main" id="{EB6A94FE-A444-4076-B65B-601A9C286682}"/>
              </a:ext>
            </a:extLst>
          </p:cNvPr>
          <p:cNvPicPr>
            <a:picLocks noChangeAspect="1"/>
          </p:cNvPicPr>
          <p:nvPr userDrawn="1"/>
        </p:nvPicPr>
        <p:blipFill>
          <a:blip r:embed="rId3">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0115450" y="252963"/>
            <a:ext cx="1985109" cy="475040"/>
          </a:xfrm>
          <a:prstGeom prst="rect">
            <a:avLst/>
          </a:prstGeom>
        </p:spPr>
      </p:pic>
      <p:sp>
        <p:nvSpPr>
          <p:cNvPr id="8" name="Rectangle 7">
            <a:extLst>
              <a:ext uri="{FF2B5EF4-FFF2-40B4-BE49-F238E27FC236}">
                <a16:creationId xmlns:a16="http://schemas.microsoft.com/office/drawing/2014/main" id="{B95C1AD5-9F5A-47CF-B47C-190AC9A9BCCF}"/>
              </a:ext>
            </a:extLst>
          </p:cNvPr>
          <p:cNvSpPr/>
          <p:nvPr userDrawn="1"/>
        </p:nvSpPr>
        <p:spPr>
          <a:xfrm>
            <a:off x="-1" y="1510748"/>
            <a:ext cx="4781793" cy="5347251"/>
          </a:xfrm>
          <a:prstGeom prst="rect">
            <a:avLst/>
          </a:prstGeom>
          <a:gradFill>
            <a:gsLst>
              <a:gs pos="0">
                <a:srgbClr val="001D4C"/>
              </a:gs>
              <a:gs pos="99000">
                <a:srgbClr val="003D8D"/>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Graphic 13" descr="Crops outline">
            <a:extLst>
              <a:ext uri="{FF2B5EF4-FFF2-40B4-BE49-F238E27FC236}">
                <a16:creationId xmlns:a16="http://schemas.microsoft.com/office/drawing/2014/main" id="{877BBDCF-92FF-4944-A399-48D27DF07F79}"/>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989040" y="362678"/>
            <a:ext cx="469232" cy="469232"/>
          </a:xfrm>
          <a:prstGeom prst="rect">
            <a:avLst/>
          </a:prstGeom>
        </p:spPr>
      </p:pic>
    </p:spTree>
    <p:extLst>
      <p:ext uri="{BB962C8B-B14F-4D97-AF65-F5344CB8AC3E}">
        <p14:creationId xmlns:p14="http://schemas.microsoft.com/office/powerpoint/2010/main" val="916448070"/>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2_Simple w/ bullets">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pic>
        <p:nvPicPr>
          <p:cNvPr id="9" name="Picture 8" descr="A picture containing text&#10;&#10;Description automatically generated">
            <a:extLst>
              <a:ext uri="{FF2B5EF4-FFF2-40B4-BE49-F238E27FC236}">
                <a16:creationId xmlns:a16="http://schemas.microsoft.com/office/drawing/2014/main" id="{81D34F07-46D7-4F10-8ACE-A443FD4DFABE}"/>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31446" b="21095"/>
          <a:stretch/>
        </p:blipFill>
        <p:spPr>
          <a:xfrm>
            <a:off x="-1" y="0"/>
            <a:ext cx="4781792" cy="1510748"/>
          </a:xfrm>
          <a:prstGeom prst="rect">
            <a:avLst/>
          </a:prstGeom>
        </p:spPr>
      </p:pic>
      <p:sp>
        <p:nvSpPr>
          <p:cNvPr id="17" name="Rectangle 16">
            <a:extLst>
              <a:ext uri="{FF2B5EF4-FFF2-40B4-BE49-F238E27FC236}">
                <a16:creationId xmlns:a16="http://schemas.microsoft.com/office/drawing/2014/main" id="{D3A2BABA-1B78-4811-8ACF-10F3CB7734DC}"/>
              </a:ext>
            </a:extLst>
          </p:cNvPr>
          <p:cNvSpPr/>
          <p:nvPr userDrawn="1"/>
        </p:nvSpPr>
        <p:spPr>
          <a:xfrm>
            <a:off x="2186671" y="0"/>
            <a:ext cx="2595121" cy="1510748"/>
          </a:xfrm>
          <a:prstGeom prst="rect">
            <a:avLst/>
          </a:prstGeom>
          <a:gradFill>
            <a:gsLst>
              <a:gs pos="0">
                <a:schemeClr val="bg2">
                  <a:lumMod val="10000"/>
                  <a:alpha val="0"/>
                </a:schemeClr>
              </a:gs>
              <a:gs pos="100000">
                <a:schemeClr val="bg2">
                  <a:lumMod val="0"/>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D8EEB738-EFEF-4BAF-9733-EF9FC553A391}"/>
              </a:ext>
            </a:extLst>
          </p:cNvPr>
          <p:cNvSpPr/>
          <p:nvPr/>
        </p:nvSpPr>
        <p:spPr>
          <a:xfrm>
            <a:off x="3842656" y="225265"/>
            <a:ext cx="730737" cy="730737"/>
          </a:xfrm>
          <a:prstGeom prst="ellipse">
            <a:avLst/>
          </a:prstGeom>
          <a:noFill/>
          <a:ln w="34925">
            <a:solidFill>
              <a:srgbClr val="00B0F0"/>
            </a:solid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9" descr="Icon&#10;&#10;Description automatically generated">
            <a:extLst>
              <a:ext uri="{FF2B5EF4-FFF2-40B4-BE49-F238E27FC236}">
                <a16:creationId xmlns:a16="http://schemas.microsoft.com/office/drawing/2014/main" id="{EB6A94FE-A444-4076-B65B-601A9C286682}"/>
              </a:ext>
            </a:extLst>
          </p:cNvPr>
          <p:cNvPicPr>
            <a:picLocks noChangeAspect="1"/>
          </p:cNvPicPr>
          <p:nvPr userDrawn="1"/>
        </p:nvPicPr>
        <p:blipFill>
          <a:blip r:embed="rId3">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0115450" y="252963"/>
            <a:ext cx="1985109" cy="475040"/>
          </a:xfrm>
          <a:prstGeom prst="rect">
            <a:avLst/>
          </a:prstGeom>
        </p:spPr>
      </p:pic>
      <p:sp>
        <p:nvSpPr>
          <p:cNvPr id="8" name="Rectangle 7">
            <a:extLst>
              <a:ext uri="{FF2B5EF4-FFF2-40B4-BE49-F238E27FC236}">
                <a16:creationId xmlns:a16="http://schemas.microsoft.com/office/drawing/2014/main" id="{B95C1AD5-9F5A-47CF-B47C-190AC9A9BCCF}"/>
              </a:ext>
            </a:extLst>
          </p:cNvPr>
          <p:cNvSpPr/>
          <p:nvPr userDrawn="1"/>
        </p:nvSpPr>
        <p:spPr>
          <a:xfrm>
            <a:off x="-1" y="1510748"/>
            <a:ext cx="4781793" cy="5347251"/>
          </a:xfrm>
          <a:prstGeom prst="rect">
            <a:avLst/>
          </a:prstGeom>
          <a:gradFill>
            <a:gsLst>
              <a:gs pos="0">
                <a:srgbClr val="001D4C"/>
              </a:gs>
              <a:gs pos="99000">
                <a:srgbClr val="003D8D"/>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Graphic 13" descr="Stethoscope outline">
            <a:extLst>
              <a:ext uri="{FF2B5EF4-FFF2-40B4-BE49-F238E27FC236}">
                <a16:creationId xmlns:a16="http://schemas.microsoft.com/office/drawing/2014/main" id="{992E0491-0622-4124-A08F-6D19D36721CC}"/>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967309" y="349918"/>
            <a:ext cx="481428" cy="481428"/>
          </a:xfrm>
          <a:prstGeom prst="rect">
            <a:avLst/>
          </a:prstGeom>
        </p:spPr>
      </p:pic>
    </p:spTree>
    <p:extLst>
      <p:ext uri="{BB962C8B-B14F-4D97-AF65-F5344CB8AC3E}">
        <p14:creationId xmlns:p14="http://schemas.microsoft.com/office/powerpoint/2010/main" val="1109234880"/>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3_Simple w/ bullets">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pic>
        <p:nvPicPr>
          <p:cNvPr id="11" name="Picture 10" descr="Diagram&#10;&#10;Description automatically generated">
            <a:extLst>
              <a:ext uri="{FF2B5EF4-FFF2-40B4-BE49-F238E27FC236}">
                <a16:creationId xmlns:a16="http://schemas.microsoft.com/office/drawing/2014/main" id="{78EE72D6-1A25-4E6E-B6D4-19B3A0AC9C13}"/>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13671" b="20310"/>
          <a:stretch/>
        </p:blipFill>
        <p:spPr>
          <a:xfrm>
            <a:off x="-2" y="1"/>
            <a:ext cx="4781792" cy="1510748"/>
          </a:xfrm>
          <a:prstGeom prst="rect">
            <a:avLst/>
          </a:prstGeom>
        </p:spPr>
      </p:pic>
      <p:sp>
        <p:nvSpPr>
          <p:cNvPr id="17" name="Rectangle 16">
            <a:extLst>
              <a:ext uri="{FF2B5EF4-FFF2-40B4-BE49-F238E27FC236}">
                <a16:creationId xmlns:a16="http://schemas.microsoft.com/office/drawing/2014/main" id="{D3A2BABA-1B78-4811-8ACF-10F3CB7734DC}"/>
              </a:ext>
            </a:extLst>
          </p:cNvPr>
          <p:cNvSpPr/>
          <p:nvPr userDrawn="1"/>
        </p:nvSpPr>
        <p:spPr>
          <a:xfrm>
            <a:off x="2186671" y="0"/>
            <a:ext cx="2595121" cy="1510748"/>
          </a:xfrm>
          <a:prstGeom prst="rect">
            <a:avLst/>
          </a:prstGeom>
          <a:gradFill>
            <a:gsLst>
              <a:gs pos="0">
                <a:schemeClr val="bg2">
                  <a:lumMod val="10000"/>
                  <a:alpha val="0"/>
                </a:schemeClr>
              </a:gs>
              <a:gs pos="100000">
                <a:schemeClr val="bg2">
                  <a:lumMod val="0"/>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D8EEB738-EFEF-4BAF-9733-EF9FC553A391}"/>
              </a:ext>
            </a:extLst>
          </p:cNvPr>
          <p:cNvSpPr/>
          <p:nvPr/>
        </p:nvSpPr>
        <p:spPr>
          <a:xfrm>
            <a:off x="3842656" y="225265"/>
            <a:ext cx="730737" cy="730737"/>
          </a:xfrm>
          <a:prstGeom prst="ellipse">
            <a:avLst/>
          </a:prstGeom>
          <a:noFill/>
          <a:ln w="34925">
            <a:solidFill>
              <a:srgbClr val="00B0F0"/>
            </a:solid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9" descr="Icon&#10;&#10;Description automatically generated">
            <a:extLst>
              <a:ext uri="{FF2B5EF4-FFF2-40B4-BE49-F238E27FC236}">
                <a16:creationId xmlns:a16="http://schemas.microsoft.com/office/drawing/2014/main" id="{EB6A94FE-A444-4076-B65B-601A9C286682}"/>
              </a:ext>
            </a:extLst>
          </p:cNvPr>
          <p:cNvPicPr>
            <a:picLocks noChangeAspect="1"/>
          </p:cNvPicPr>
          <p:nvPr userDrawn="1"/>
        </p:nvPicPr>
        <p:blipFill>
          <a:blip r:embed="rId3">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0115450" y="252963"/>
            <a:ext cx="1985109" cy="475040"/>
          </a:xfrm>
          <a:prstGeom prst="rect">
            <a:avLst/>
          </a:prstGeom>
        </p:spPr>
      </p:pic>
      <p:sp>
        <p:nvSpPr>
          <p:cNvPr id="8" name="Rectangle 7">
            <a:extLst>
              <a:ext uri="{FF2B5EF4-FFF2-40B4-BE49-F238E27FC236}">
                <a16:creationId xmlns:a16="http://schemas.microsoft.com/office/drawing/2014/main" id="{B95C1AD5-9F5A-47CF-B47C-190AC9A9BCCF}"/>
              </a:ext>
            </a:extLst>
          </p:cNvPr>
          <p:cNvSpPr/>
          <p:nvPr userDrawn="1"/>
        </p:nvSpPr>
        <p:spPr>
          <a:xfrm>
            <a:off x="-1" y="1510748"/>
            <a:ext cx="4781793" cy="5347251"/>
          </a:xfrm>
          <a:prstGeom prst="rect">
            <a:avLst/>
          </a:prstGeom>
          <a:gradFill>
            <a:gsLst>
              <a:gs pos="0">
                <a:srgbClr val="001D4C"/>
              </a:gs>
              <a:gs pos="99000">
                <a:srgbClr val="003D8D"/>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Graphic 13" descr="Stethoscope outline">
            <a:extLst>
              <a:ext uri="{FF2B5EF4-FFF2-40B4-BE49-F238E27FC236}">
                <a16:creationId xmlns:a16="http://schemas.microsoft.com/office/drawing/2014/main" id="{992E0491-0622-4124-A08F-6D19D36721CC}"/>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967309" y="349918"/>
            <a:ext cx="481428" cy="481428"/>
          </a:xfrm>
          <a:prstGeom prst="rect">
            <a:avLst/>
          </a:prstGeom>
        </p:spPr>
      </p:pic>
    </p:spTree>
    <p:extLst>
      <p:ext uri="{BB962C8B-B14F-4D97-AF65-F5344CB8AC3E}">
        <p14:creationId xmlns:p14="http://schemas.microsoft.com/office/powerpoint/2010/main" val="267796702"/>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4_Simple w/ bullets">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95BD6C49-AF64-4DC2-80E2-FEF5E5C554B2}"/>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18140" b="15744"/>
          <a:stretch/>
        </p:blipFill>
        <p:spPr>
          <a:xfrm>
            <a:off x="-4" y="0"/>
            <a:ext cx="4781790" cy="1510747"/>
          </a:xfrm>
          <a:prstGeom prst="rect">
            <a:avLst/>
          </a:prstGeom>
        </p:spPr>
      </p:pic>
      <p:sp>
        <p:nvSpPr>
          <p:cNvPr id="17" name="Rectangle 16">
            <a:extLst>
              <a:ext uri="{FF2B5EF4-FFF2-40B4-BE49-F238E27FC236}">
                <a16:creationId xmlns:a16="http://schemas.microsoft.com/office/drawing/2014/main" id="{D3A2BABA-1B78-4811-8ACF-10F3CB7734DC}"/>
              </a:ext>
            </a:extLst>
          </p:cNvPr>
          <p:cNvSpPr/>
          <p:nvPr userDrawn="1"/>
        </p:nvSpPr>
        <p:spPr>
          <a:xfrm>
            <a:off x="2186671" y="0"/>
            <a:ext cx="2595121" cy="1510748"/>
          </a:xfrm>
          <a:prstGeom prst="rect">
            <a:avLst/>
          </a:prstGeom>
          <a:gradFill>
            <a:gsLst>
              <a:gs pos="0">
                <a:schemeClr val="bg2">
                  <a:lumMod val="10000"/>
                  <a:alpha val="0"/>
                </a:schemeClr>
              </a:gs>
              <a:gs pos="100000">
                <a:schemeClr val="bg2">
                  <a:lumMod val="0"/>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D8EEB738-EFEF-4BAF-9733-EF9FC553A391}"/>
              </a:ext>
            </a:extLst>
          </p:cNvPr>
          <p:cNvSpPr/>
          <p:nvPr/>
        </p:nvSpPr>
        <p:spPr>
          <a:xfrm>
            <a:off x="3842656" y="225265"/>
            <a:ext cx="730737" cy="730737"/>
          </a:xfrm>
          <a:prstGeom prst="ellipse">
            <a:avLst/>
          </a:prstGeom>
          <a:noFill/>
          <a:ln w="34925">
            <a:solidFill>
              <a:srgbClr val="00B0F0"/>
            </a:solid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9" descr="Icon&#10;&#10;Description automatically generated">
            <a:extLst>
              <a:ext uri="{FF2B5EF4-FFF2-40B4-BE49-F238E27FC236}">
                <a16:creationId xmlns:a16="http://schemas.microsoft.com/office/drawing/2014/main" id="{EB6A94FE-A444-4076-B65B-601A9C286682}"/>
              </a:ext>
            </a:extLst>
          </p:cNvPr>
          <p:cNvPicPr>
            <a:picLocks noChangeAspect="1"/>
          </p:cNvPicPr>
          <p:nvPr userDrawn="1"/>
        </p:nvPicPr>
        <p:blipFill>
          <a:blip r:embed="rId3">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0115450" y="252963"/>
            <a:ext cx="1985109" cy="475040"/>
          </a:xfrm>
          <a:prstGeom prst="rect">
            <a:avLst/>
          </a:prstGeom>
        </p:spPr>
      </p:pic>
      <p:sp>
        <p:nvSpPr>
          <p:cNvPr id="8" name="Rectangle 7">
            <a:extLst>
              <a:ext uri="{FF2B5EF4-FFF2-40B4-BE49-F238E27FC236}">
                <a16:creationId xmlns:a16="http://schemas.microsoft.com/office/drawing/2014/main" id="{B95C1AD5-9F5A-47CF-B47C-190AC9A9BCCF}"/>
              </a:ext>
            </a:extLst>
          </p:cNvPr>
          <p:cNvSpPr/>
          <p:nvPr userDrawn="1"/>
        </p:nvSpPr>
        <p:spPr>
          <a:xfrm>
            <a:off x="-1" y="1510748"/>
            <a:ext cx="4781793" cy="5347251"/>
          </a:xfrm>
          <a:prstGeom prst="rect">
            <a:avLst/>
          </a:prstGeom>
          <a:gradFill>
            <a:gsLst>
              <a:gs pos="0">
                <a:srgbClr val="001D4C"/>
              </a:gs>
              <a:gs pos="99000">
                <a:srgbClr val="003D8D"/>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Graphic 13" descr="Stethoscope outline">
            <a:extLst>
              <a:ext uri="{FF2B5EF4-FFF2-40B4-BE49-F238E27FC236}">
                <a16:creationId xmlns:a16="http://schemas.microsoft.com/office/drawing/2014/main" id="{992E0491-0622-4124-A08F-6D19D36721CC}"/>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967309" y="349918"/>
            <a:ext cx="481428" cy="481428"/>
          </a:xfrm>
          <a:prstGeom prst="rect">
            <a:avLst/>
          </a:prstGeom>
        </p:spPr>
      </p:pic>
    </p:spTree>
    <p:extLst>
      <p:ext uri="{BB962C8B-B14F-4D97-AF65-F5344CB8AC3E}">
        <p14:creationId xmlns:p14="http://schemas.microsoft.com/office/powerpoint/2010/main" val="3503651596"/>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5_Simple w/ bullets">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pic>
        <p:nvPicPr>
          <p:cNvPr id="11" name="Picture 10" descr="A close-up of hands holding a mouse&#10;&#10;Description automatically generated with low confidence">
            <a:extLst>
              <a:ext uri="{FF2B5EF4-FFF2-40B4-BE49-F238E27FC236}">
                <a16:creationId xmlns:a16="http://schemas.microsoft.com/office/drawing/2014/main" id="{A8BCE65F-E2C0-44A8-BF7E-77C82D04DD5B}"/>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8161" b="25722"/>
          <a:stretch/>
        </p:blipFill>
        <p:spPr>
          <a:xfrm>
            <a:off x="4" y="0"/>
            <a:ext cx="4781782" cy="1510747"/>
          </a:xfrm>
          <a:prstGeom prst="rect">
            <a:avLst/>
          </a:prstGeom>
        </p:spPr>
      </p:pic>
      <p:sp>
        <p:nvSpPr>
          <p:cNvPr id="17" name="Rectangle 16">
            <a:extLst>
              <a:ext uri="{FF2B5EF4-FFF2-40B4-BE49-F238E27FC236}">
                <a16:creationId xmlns:a16="http://schemas.microsoft.com/office/drawing/2014/main" id="{D3A2BABA-1B78-4811-8ACF-10F3CB7734DC}"/>
              </a:ext>
            </a:extLst>
          </p:cNvPr>
          <p:cNvSpPr/>
          <p:nvPr userDrawn="1"/>
        </p:nvSpPr>
        <p:spPr>
          <a:xfrm>
            <a:off x="2186671" y="0"/>
            <a:ext cx="2595121" cy="1510748"/>
          </a:xfrm>
          <a:prstGeom prst="rect">
            <a:avLst/>
          </a:prstGeom>
          <a:gradFill>
            <a:gsLst>
              <a:gs pos="0">
                <a:schemeClr val="bg2">
                  <a:lumMod val="10000"/>
                  <a:alpha val="0"/>
                </a:schemeClr>
              </a:gs>
              <a:gs pos="100000">
                <a:schemeClr val="bg2">
                  <a:lumMod val="0"/>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D8EEB738-EFEF-4BAF-9733-EF9FC553A391}"/>
              </a:ext>
            </a:extLst>
          </p:cNvPr>
          <p:cNvSpPr/>
          <p:nvPr/>
        </p:nvSpPr>
        <p:spPr>
          <a:xfrm>
            <a:off x="3842656" y="225265"/>
            <a:ext cx="730737" cy="730737"/>
          </a:xfrm>
          <a:prstGeom prst="ellipse">
            <a:avLst/>
          </a:prstGeom>
          <a:noFill/>
          <a:ln w="34925">
            <a:solidFill>
              <a:srgbClr val="00B0F0"/>
            </a:solid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9" descr="Icon&#10;&#10;Description automatically generated">
            <a:extLst>
              <a:ext uri="{FF2B5EF4-FFF2-40B4-BE49-F238E27FC236}">
                <a16:creationId xmlns:a16="http://schemas.microsoft.com/office/drawing/2014/main" id="{EB6A94FE-A444-4076-B65B-601A9C286682}"/>
              </a:ext>
            </a:extLst>
          </p:cNvPr>
          <p:cNvPicPr>
            <a:picLocks noChangeAspect="1"/>
          </p:cNvPicPr>
          <p:nvPr userDrawn="1"/>
        </p:nvPicPr>
        <p:blipFill>
          <a:blip r:embed="rId3">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0115450" y="252963"/>
            <a:ext cx="1985109" cy="475040"/>
          </a:xfrm>
          <a:prstGeom prst="rect">
            <a:avLst/>
          </a:prstGeom>
        </p:spPr>
      </p:pic>
      <p:sp>
        <p:nvSpPr>
          <p:cNvPr id="8" name="Rectangle 7">
            <a:extLst>
              <a:ext uri="{FF2B5EF4-FFF2-40B4-BE49-F238E27FC236}">
                <a16:creationId xmlns:a16="http://schemas.microsoft.com/office/drawing/2014/main" id="{B95C1AD5-9F5A-47CF-B47C-190AC9A9BCCF}"/>
              </a:ext>
            </a:extLst>
          </p:cNvPr>
          <p:cNvSpPr/>
          <p:nvPr userDrawn="1"/>
        </p:nvSpPr>
        <p:spPr>
          <a:xfrm>
            <a:off x="-1" y="1510748"/>
            <a:ext cx="4781793" cy="5347251"/>
          </a:xfrm>
          <a:prstGeom prst="rect">
            <a:avLst/>
          </a:prstGeom>
          <a:gradFill>
            <a:gsLst>
              <a:gs pos="0">
                <a:srgbClr val="001D4C"/>
              </a:gs>
              <a:gs pos="99000">
                <a:srgbClr val="003D8D"/>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Graphic 13" descr="Stethoscope outline">
            <a:extLst>
              <a:ext uri="{FF2B5EF4-FFF2-40B4-BE49-F238E27FC236}">
                <a16:creationId xmlns:a16="http://schemas.microsoft.com/office/drawing/2014/main" id="{992E0491-0622-4124-A08F-6D19D36721CC}"/>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967309" y="349918"/>
            <a:ext cx="481428" cy="481428"/>
          </a:xfrm>
          <a:prstGeom prst="rect">
            <a:avLst/>
          </a:prstGeom>
        </p:spPr>
      </p:pic>
    </p:spTree>
    <p:extLst>
      <p:ext uri="{BB962C8B-B14F-4D97-AF65-F5344CB8AC3E}">
        <p14:creationId xmlns:p14="http://schemas.microsoft.com/office/powerpoint/2010/main" val="2618049238"/>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6_Simple w/ bullets">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pic>
        <p:nvPicPr>
          <p:cNvPr id="15" name="Picture 14" descr="A person talking on a cell phone&#10;&#10;Description automatically generated with medium confidence">
            <a:extLst>
              <a:ext uri="{FF2B5EF4-FFF2-40B4-BE49-F238E27FC236}">
                <a16:creationId xmlns:a16="http://schemas.microsoft.com/office/drawing/2014/main" id="{57F26D3C-C35A-4133-BAD7-281024B72608}"/>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10487" b="23359"/>
          <a:stretch/>
        </p:blipFill>
        <p:spPr>
          <a:xfrm>
            <a:off x="10" y="0"/>
            <a:ext cx="4781776" cy="1510747"/>
          </a:xfrm>
          <a:prstGeom prst="rect">
            <a:avLst/>
          </a:prstGeom>
        </p:spPr>
      </p:pic>
      <p:sp>
        <p:nvSpPr>
          <p:cNvPr id="17" name="Rectangle 16">
            <a:extLst>
              <a:ext uri="{FF2B5EF4-FFF2-40B4-BE49-F238E27FC236}">
                <a16:creationId xmlns:a16="http://schemas.microsoft.com/office/drawing/2014/main" id="{D3A2BABA-1B78-4811-8ACF-10F3CB7734DC}"/>
              </a:ext>
            </a:extLst>
          </p:cNvPr>
          <p:cNvSpPr/>
          <p:nvPr userDrawn="1"/>
        </p:nvSpPr>
        <p:spPr>
          <a:xfrm>
            <a:off x="2186671" y="0"/>
            <a:ext cx="2595121" cy="1510748"/>
          </a:xfrm>
          <a:prstGeom prst="rect">
            <a:avLst/>
          </a:prstGeom>
          <a:gradFill>
            <a:gsLst>
              <a:gs pos="0">
                <a:schemeClr val="bg2">
                  <a:lumMod val="10000"/>
                  <a:alpha val="0"/>
                </a:schemeClr>
              </a:gs>
              <a:gs pos="100000">
                <a:schemeClr val="bg2">
                  <a:lumMod val="0"/>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D8EEB738-EFEF-4BAF-9733-EF9FC553A391}"/>
              </a:ext>
            </a:extLst>
          </p:cNvPr>
          <p:cNvSpPr/>
          <p:nvPr/>
        </p:nvSpPr>
        <p:spPr>
          <a:xfrm>
            <a:off x="3842656" y="225265"/>
            <a:ext cx="730737" cy="730737"/>
          </a:xfrm>
          <a:prstGeom prst="ellipse">
            <a:avLst/>
          </a:prstGeom>
          <a:noFill/>
          <a:ln w="34925">
            <a:solidFill>
              <a:srgbClr val="00B0F0"/>
            </a:solid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9" descr="Icon&#10;&#10;Description automatically generated">
            <a:extLst>
              <a:ext uri="{FF2B5EF4-FFF2-40B4-BE49-F238E27FC236}">
                <a16:creationId xmlns:a16="http://schemas.microsoft.com/office/drawing/2014/main" id="{EB6A94FE-A444-4076-B65B-601A9C286682}"/>
              </a:ext>
            </a:extLst>
          </p:cNvPr>
          <p:cNvPicPr>
            <a:picLocks noChangeAspect="1"/>
          </p:cNvPicPr>
          <p:nvPr userDrawn="1"/>
        </p:nvPicPr>
        <p:blipFill>
          <a:blip r:embed="rId3">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0115450" y="252963"/>
            <a:ext cx="1985109" cy="475040"/>
          </a:xfrm>
          <a:prstGeom prst="rect">
            <a:avLst/>
          </a:prstGeom>
        </p:spPr>
      </p:pic>
      <p:sp>
        <p:nvSpPr>
          <p:cNvPr id="8" name="Rectangle 7">
            <a:extLst>
              <a:ext uri="{FF2B5EF4-FFF2-40B4-BE49-F238E27FC236}">
                <a16:creationId xmlns:a16="http://schemas.microsoft.com/office/drawing/2014/main" id="{B95C1AD5-9F5A-47CF-B47C-190AC9A9BCCF}"/>
              </a:ext>
            </a:extLst>
          </p:cNvPr>
          <p:cNvSpPr/>
          <p:nvPr userDrawn="1"/>
        </p:nvSpPr>
        <p:spPr>
          <a:xfrm>
            <a:off x="-1" y="1510748"/>
            <a:ext cx="4781793" cy="5347251"/>
          </a:xfrm>
          <a:prstGeom prst="rect">
            <a:avLst/>
          </a:prstGeom>
          <a:gradFill>
            <a:gsLst>
              <a:gs pos="0">
                <a:srgbClr val="001D4C"/>
              </a:gs>
              <a:gs pos="99000">
                <a:srgbClr val="003D8D"/>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Picture 12">
            <a:extLst>
              <a:ext uri="{FF2B5EF4-FFF2-40B4-BE49-F238E27FC236}">
                <a16:creationId xmlns:a16="http://schemas.microsoft.com/office/drawing/2014/main" id="{0434CEBA-6833-4A03-9C52-FBC6910B637F}"/>
              </a:ext>
            </a:extLst>
          </p:cNvPr>
          <p:cNvPicPr>
            <a:picLocks noChangeAspect="1"/>
          </p:cNvPicPr>
          <p:nvPr userDrawn="1"/>
        </p:nvPicPr>
        <p:blipFill>
          <a:blip r:embed="rId4">
            <a:extLst>
              <a:ext uri="{28A0092B-C50C-407E-A947-70E740481C1C}">
                <a14:useLocalDpi xmlns:a14="http://schemas.microsoft.com/office/drawing/2010/main" val="0"/>
              </a:ext>
            </a:extLst>
          </a:blip>
          <a:srcRect/>
          <a:stretch/>
        </p:blipFill>
        <p:spPr>
          <a:xfrm>
            <a:off x="3954458" y="329009"/>
            <a:ext cx="507132" cy="507132"/>
          </a:xfrm>
          <a:prstGeom prst="rect">
            <a:avLst/>
          </a:prstGeom>
        </p:spPr>
      </p:pic>
    </p:spTree>
    <p:extLst>
      <p:ext uri="{BB962C8B-B14F-4D97-AF65-F5344CB8AC3E}">
        <p14:creationId xmlns:p14="http://schemas.microsoft.com/office/powerpoint/2010/main" val="1142374642"/>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7_Simple w/ bullets">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pic>
        <p:nvPicPr>
          <p:cNvPr id="9" name="Picture 8" descr="A picture containing text, electronics, computer, businesscard&#10;&#10;Description automatically generated">
            <a:extLst>
              <a:ext uri="{FF2B5EF4-FFF2-40B4-BE49-F238E27FC236}">
                <a16:creationId xmlns:a16="http://schemas.microsoft.com/office/drawing/2014/main" id="{7A2D4C5E-F50D-431B-9EAB-60DF39585EB8}"/>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14010" b="28767"/>
          <a:stretch/>
        </p:blipFill>
        <p:spPr>
          <a:xfrm>
            <a:off x="3" y="0"/>
            <a:ext cx="4781783" cy="1510747"/>
          </a:xfrm>
          <a:prstGeom prst="rect">
            <a:avLst/>
          </a:prstGeom>
        </p:spPr>
      </p:pic>
      <p:sp>
        <p:nvSpPr>
          <p:cNvPr id="17" name="Rectangle 16">
            <a:extLst>
              <a:ext uri="{FF2B5EF4-FFF2-40B4-BE49-F238E27FC236}">
                <a16:creationId xmlns:a16="http://schemas.microsoft.com/office/drawing/2014/main" id="{D3A2BABA-1B78-4811-8ACF-10F3CB7734DC}"/>
              </a:ext>
            </a:extLst>
          </p:cNvPr>
          <p:cNvSpPr/>
          <p:nvPr userDrawn="1"/>
        </p:nvSpPr>
        <p:spPr>
          <a:xfrm>
            <a:off x="2186671" y="0"/>
            <a:ext cx="2595121" cy="1510748"/>
          </a:xfrm>
          <a:prstGeom prst="rect">
            <a:avLst/>
          </a:prstGeom>
          <a:gradFill>
            <a:gsLst>
              <a:gs pos="0">
                <a:schemeClr val="bg2">
                  <a:lumMod val="10000"/>
                  <a:alpha val="0"/>
                </a:schemeClr>
              </a:gs>
              <a:gs pos="100000">
                <a:schemeClr val="bg2">
                  <a:lumMod val="0"/>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D8EEB738-EFEF-4BAF-9733-EF9FC553A391}"/>
              </a:ext>
            </a:extLst>
          </p:cNvPr>
          <p:cNvSpPr/>
          <p:nvPr/>
        </p:nvSpPr>
        <p:spPr>
          <a:xfrm>
            <a:off x="3842656" y="225265"/>
            <a:ext cx="730737" cy="730737"/>
          </a:xfrm>
          <a:prstGeom prst="ellipse">
            <a:avLst/>
          </a:prstGeom>
          <a:noFill/>
          <a:ln w="34925">
            <a:solidFill>
              <a:srgbClr val="00B0F0"/>
            </a:solid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9" descr="Icon&#10;&#10;Description automatically generated">
            <a:extLst>
              <a:ext uri="{FF2B5EF4-FFF2-40B4-BE49-F238E27FC236}">
                <a16:creationId xmlns:a16="http://schemas.microsoft.com/office/drawing/2014/main" id="{EB6A94FE-A444-4076-B65B-601A9C286682}"/>
              </a:ext>
            </a:extLst>
          </p:cNvPr>
          <p:cNvPicPr>
            <a:picLocks noChangeAspect="1"/>
          </p:cNvPicPr>
          <p:nvPr userDrawn="1"/>
        </p:nvPicPr>
        <p:blipFill>
          <a:blip r:embed="rId3">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0115450" y="252963"/>
            <a:ext cx="1985109" cy="475040"/>
          </a:xfrm>
          <a:prstGeom prst="rect">
            <a:avLst/>
          </a:prstGeom>
        </p:spPr>
      </p:pic>
      <p:sp>
        <p:nvSpPr>
          <p:cNvPr id="8" name="Rectangle 7">
            <a:extLst>
              <a:ext uri="{FF2B5EF4-FFF2-40B4-BE49-F238E27FC236}">
                <a16:creationId xmlns:a16="http://schemas.microsoft.com/office/drawing/2014/main" id="{B95C1AD5-9F5A-47CF-B47C-190AC9A9BCCF}"/>
              </a:ext>
            </a:extLst>
          </p:cNvPr>
          <p:cNvSpPr/>
          <p:nvPr userDrawn="1"/>
        </p:nvSpPr>
        <p:spPr>
          <a:xfrm>
            <a:off x="-1" y="1510748"/>
            <a:ext cx="4781793" cy="5347251"/>
          </a:xfrm>
          <a:prstGeom prst="rect">
            <a:avLst/>
          </a:prstGeom>
          <a:gradFill>
            <a:gsLst>
              <a:gs pos="0">
                <a:srgbClr val="001D4C"/>
              </a:gs>
              <a:gs pos="99000">
                <a:srgbClr val="003D8D"/>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Graphic 10" descr="Inventory outline">
            <a:extLst>
              <a:ext uri="{FF2B5EF4-FFF2-40B4-BE49-F238E27FC236}">
                <a16:creationId xmlns:a16="http://schemas.microsoft.com/office/drawing/2014/main" id="{8C7B6023-B959-4A6A-8346-4F1BB30427F4}"/>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934070" y="308621"/>
            <a:ext cx="547909" cy="547909"/>
          </a:xfrm>
          <a:prstGeom prst="rect">
            <a:avLst/>
          </a:prstGeom>
        </p:spPr>
      </p:pic>
    </p:spTree>
    <p:extLst>
      <p:ext uri="{BB962C8B-B14F-4D97-AF65-F5344CB8AC3E}">
        <p14:creationId xmlns:p14="http://schemas.microsoft.com/office/powerpoint/2010/main" val="4077900271"/>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8_Simple w/ bullets">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pic>
        <p:nvPicPr>
          <p:cNvPr id="11" name="Picture 10" descr="A large white building with trees in front of it&#10;&#10;Description automatically generated with medium confidence">
            <a:extLst>
              <a:ext uri="{FF2B5EF4-FFF2-40B4-BE49-F238E27FC236}">
                <a16:creationId xmlns:a16="http://schemas.microsoft.com/office/drawing/2014/main" id="{DAF77167-CBC2-4136-BE5C-F1E4E3CC66E9}"/>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7951" b="49925"/>
          <a:stretch/>
        </p:blipFill>
        <p:spPr>
          <a:xfrm>
            <a:off x="-2" y="0"/>
            <a:ext cx="4781792" cy="1510747"/>
          </a:xfrm>
          <a:prstGeom prst="rect">
            <a:avLst/>
          </a:prstGeom>
        </p:spPr>
      </p:pic>
      <p:sp>
        <p:nvSpPr>
          <p:cNvPr id="17" name="Rectangle 16">
            <a:extLst>
              <a:ext uri="{FF2B5EF4-FFF2-40B4-BE49-F238E27FC236}">
                <a16:creationId xmlns:a16="http://schemas.microsoft.com/office/drawing/2014/main" id="{D3A2BABA-1B78-4811-8ACF-10F3CB7734DC}"/>
              </a:ext>
            </a:extLst>
          </p:cNvPr>
          <p:cNvSpPr/>
          <p:nvPr userDrawn="1"/>
        </p:nvSpPr>
        <p:spPr>
          <a:xfrm>
            <a:off x="2186671" y="0"/>
            <a:ext cx="2595121" cy="1510748"/>
          </a:xfrm>
          <a:prstGeom prst="rect">
            <a:avLst/>
          </a:prstGeom>
          <a:gradFill>
            <a:gsLst>
              <a:gs pos="0">
                <a:schemeClr val="bg2">
                  <a:lumMod val="10000"/>
                  <a:alpha val="0"/>
                </a:schemeClr>
              </a:gs>
              <a:gs pos="100000">
                <a:schemeClr val="bg2">
                  <a:lumMod val="0"/>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D8EEB738-EFEF-4BAF-9733-EF9FC553A391}"/>
              </a:ext>
            </a:extLst>
          </p:cNvPr>
          <p:cNvSpPr/>
          <p:nvPr/>
        </p:nvSpPr>
        <p:spPr>
          <a:xfrm>
            <a:off x="3842656" y="225265"/>
            <a:ext cx="730737" cy="730737"/>
          </a:xfrm>
          <a:prstGeom prst="ellipse">
            <a:avLst/>
          </a:prstGeom>
          <a:noFill/>
          <a:ln w="34925">
            <a:solidFill>
              <a:srgbClr val="00B0F0"/>
            </a:solid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9" descr="Icon&#10;&#10;Description automatically generated">
            <a:extLst>
              <a:ext uri="{FF2B5EF4-FFF2-40B4-BE49-F238E27FC236}">
                <a16:creationId xmlns:a16="http://schemas.microsoft.com/office/drawing/2014/main" id="{EB6A94FE-A444-4076-B65B-601A9C286682}"/>
              </a:ext>
            </a:extLst>
          </p:cNvPr>
          <p:cNvPicPr>
            <a:picLocks noChangeAspect="1"/>
          </p:cNvPicPr>
          <p:nvPr userDrawn="1"/>
        </p:nvPicPr>
        <p:blipFill>
          <a:blip r:embed="rId3">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0115450" y="252963"/>
            <a:ext cx="1985109" cy="475040"/>
          </a:xfrm>
          <a:prstGeom prst="rect">
            <a:avLst/>
          </a:prstGeom>
        </p:spPr>
      </p:pic>
      <p:sp>
        <p:nvSpPr>
          <p:cNvPr id="8" name="Rectangle 7">
            <a:extLst>
              <a:ext uri="{FF2B5EF4-FFF2-40B4-BE49-F238E27FC236}">
                <a16:creationId xmlns:a16="http://schemas.microsoft.com/office/drawing/2014/main" id="{B95C1AD5-9F5A-47CF-B47C-190AC9A9BCCF}"/>
              </a:ext>
            </a:extLst>
          </p:cNvPr>
          <p:cNvSpPr/>
          <p:nvPr userDrawn="1"/>
        </p:nvSpPr>
        <p:spPr>
          <a:xfrm>
            <a:off x="-1" y="1510748"/>
            <a:ext cx="4781793" cy="5347251"/>
          </a:xfrm>
          <a:prstGeom prst="rect">
            <a:avLst/>
          </a:prstGeom>
          <a:gradFill>
            <a:gsLst>
              <a:gs pos="0">
                <a:srgbClr val="001D4C"/>
              </a:gs>
              <a:gs pos="99000">
                <a:srgbClr val="003D8D"/>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Graphic 11" descr="Photocopier outline">
            <a:extLst>
              <a:ext uri="{FF2B5EF4-FFF2-40B4-BE49-F238E27FC236}">
                <a16:creationId xmlns:a16="http://schemas.microsoft.com/office/drawing/2014/main" id="{C38C1664-47B3-4BFE-96D7-39ADE53E08DE}"/>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942126" y="313849"/>
            <a:ext cx="531795" cy="531795"/>
          </a:xfrm>
          <a:prstGeom prst="rect">
            <a:avLst/>
          </a:prstGeom>
        </p:spPr>
      </p:pic>
    </p:spTree>
    <p:extLst>
      <p:ext uri="{BB962C8B-B14F-4D97-AF65-F5344CB8AC3E}">
        <p14:creationId xmlns:p14="http://schemas.microsoft.com/office/powerpoint/2010/main" val="710191039"/>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9_Simple w/ bullets">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pic>
        <p:nvPicPr>
          <p:cNvPr id="9" name="Picture 8" descr="A parking lot full of cars&#10;&#10;Description automatically generated">
            <a:extLst>
              <a:ext uri="{FF2B5EF4-FFF2-40B4-BE49-F238E27FC236}">
                <a16:creationId xmlns:a16="http://schemas.microsoft.com/office/drawing/2014/main" id="{12200421-75A4-4339-ADE0-9D766C7B2606}"/>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b="43813"/>
          <a:stretch/>
        </p:blipFill>
        <p:spPr>
          <a:xfrm>
            <a:off x="-4" y="-1"/>
            <a:ext cx="4781792" cy="1510747"/>
          </a:xfrm>
          <a:prstGeom prst="rect">
            <a:avLst/>
          </a:prstGeom>
        </p:spPr>
      </p:pic>
      <p:sp>
        <p:nvSpPr>
          <p:cNvPr id="17" name="Rectangle 16">
            <a:extLst>
              <a:ext uri="{FF2B5EF4-FFF2-40B4-BE49-F238E27FC236}">
                <a16:creationId xmlns:a16="http://schemas.microsoft.com/office/drawing/2014/main" id="{D3A2BABA-1B78-4811-8ACF-10F3CB7734DC}"/>
              </a:ext>
            </a:extLst>
          </p:cNvPr>
          <p:cNvSpPr/>
          <p:nvPr userDrawn="1"/>
        </p:nvSpPr>
        <p:spPr>
          <a:xfrm>
            <a:off x="2186671" y="0"/>
            <a:ext cx="2595121" cy="1510748"/>
          </a:xfrm>
          <a:prstGeom prst="rect">
            <a:avLst/>
          </a:prstGeom>
          <a:gradFill>
            <a:gsLst>
              <a:gs pos="0">
                <a:schemeClr val="bg2">
                  <a:lumMod val="10000"/>
                  <a:alpha val="0"/>
                </a:schemeClr>
              </a:gs>
              <a:gs pos="100000">
                <a:schemeClr val="bg2">
                  <a:lumMod val="0"/>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D8EEB738-EFEF-4BAF-9733-EF9FC553A391}"/>
              </a:ext>
            </a:extLst>
          </p:cNvPr>
          <p:cNvSpPr/>
          <p:nvPr/>
        </p:nvSpPr>
        <p:spPr>
          <a:xfrm>
            <a:off x="3842656" y="225265"/>
            <a:ext cx="730737" cy="730737"/>
          </a:xfrm>
          <a:prstGeom prst="ellipse">
            <a:avLst/>
          </a:prstGeom>
          <a:noFill/>
          <a:ln w="34925">
            <a:solidFill>
              <a:srgbClr val="00B0F0"/>
            </a:solid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9" descr="Icon&#10;&#10;Description automatically generated">
            <a:extLst>
              <a:ext uri="{FF2B5EF4-FFF2-40B4-BE49-F238E27FC236}">
                <a16:creationId xmlns:a16="http://schemas.microsoft.com/office/drawing/2014/main" id="{EB6A94FE-A444-4076-B65B-601A9C286682}"/>
              </a:ext>
            </a:extLst>
          </p:cNvPr>
          <p:cNvPicPr>
            <a:picLocks noChangeAspect="1"/>
          </p:cNvPicPr>
          <p:nvPr userDrawn="1"/>
        </p:nvPicPr>
        <p:blipFill>
          <a:blip r:embed="rId3">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0115450" y="252963"/>
            <a:ext cx="1985109" cy="475040"/>
          </a:xfrm>
          <a:prstGeom prst="rect">
            <a:avLst/>
          </a:prstGeom>
        </p:spPr>
      </p:pic>
      <p:sp>
        <p:nvSpPr>
          <p:cNvPr id="8" name="Rectangle 7">
            <a:extLst>
              <a:ext uri="{FF2B5EF4-FFF2-40B4-BE49-F238E27FC236}">
                <a16:creationId xmlns:a16="http://schemas.microsoft.com/office/drawing/2014/main" id="{B95C1AD5-9F5A-47CF-B47C-190AC9A9BCCF}"/>
              </a:ext>
            </a:extLst>
          </p:cNvPr>
          <p:cNvSpPr/>
          <p:nvPr userDrawn="1"/>
        </p:nvSpPr>
        <p:spPr>
          <a:xfrm>
            <a:off x="-1" y="1510748"/>
            <a:ext cx="4781793" cy="5347251"/>
          </a:xfrm>
          <a:prstGeom prst="rect">
            <a:avLst/>
          </a:prstGeom>
          <a:gradFill>
            <a:gsLst>
              <a:gs pos="0">
                <a:srgbClr val="001D4C"/>
              </a:gs>
              <a:gs pos="99000">
                <a:srgbClr val="003D8D"/>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Graphic 12" descr="Shopping cart outline">
            <a:extLst>
              <a:ext uri="{FF2B5EF4-FFF2-40B4-BE49-F238E27FC236}">
                <a16:creationId xmlns:a16="http://schemas.microsoft.com/office/drawing/2014/main" id="{A562EF78-73B3-4048-BF7D-53632D5CAFF1}"/>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949946" y="338270"/>
            <a:ext cx="516155" cy="516155"/>
          </a:xfrm>
          <a:prstGeom prst="rect">
            <a:avLst/>
          </a:prstGeom>
        </p:spPr>
      </p:pic>
    </p:spTree>
    <p:extLst>
      <p:ext uri="{BB962C8B-B14F-4D97-AF65-F5344CB8AC3E}">
        <p14:creationId xmlns:p14="http://schemas.microsoft.com/office/powerpoint/2010/main" val="2334587623"/>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ver - LG Img Light">
    <p:bg>
      <p:bgPr>
        <a:gradFill>
          <a:gsLst>
            <a:gs pos="0">
              <a:srgbClr val="E9ECF2"/>
            </a:gs>
            <a:gs pos="92000">
              <a:schemeClr val="bg1"/>
            </a:gs>
          </a:gsLst>
          <a:lin ang="5400000" scaled="0"/>
        </a:gradFill>
        <a:effectLst/>
      </p:bgPr>
    </p:bg>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92FE67B1-B67D-4013-8614-FA442697012B}"/>
              </a:ext>
            </a:extLst>
          </p:cNvPr>
          <p:cNvSpPr>
            <a:spLocks noGrp="1"/>
          </p:cNvSpPr>
          <p:nvPr>
            <p:ph type="pic" sz="quarter" idx="15"/>
          </p:nvPr>
        </p:nvSpPr>
        <p:spPr>
          <a:xfrm>
            <a:off x="6096000" y="0"/>
            <a:ext cx="6095996" cy="6858000"/>
          </a:xfrm>
          <a:prstGeom prst="rect">
            <a:avLst/>
          </a:prstGeom>
          <a:effectLst/>
        </p:spPr>
        <p:txBody>
          <a:bodyPr anchor="ctr">
            <a:noAutofit/>
          </a:bodyPr>
          <a:lstStyle>
            <a:lvl1pPr marL="0" indent="0" algn="ctr">
              <a:buNone/>
              <a:defRPr b="0" i="0">
                <a:latin typeface="Raleway" panose="020B0003030101060003" pitchFamily="34" charset="0"/>
              </a:defRPr>
            </a:lvl1pPr>
          </a:lstStyle>
          <a:p>
            <a:endParaRPr lang="en-US" dirty="0"/>
          </a:p>
        </p:txBody>
      </p:sp>
      <p:sp>
        <p:nvSpPr>
          <p:cNvPr id="2" name="Title 1">
            <a:extLst>
              <a:ext uri="{FF2B5EF4-FFF2-40B4-BE49-F238E27FC236}">
                <a16:creationId xmlns:a16="http://schemas.microsoft.com/office/drawing/2014/main" id="{D4AF80F9-0DB6-4C37-BC98-FB067ECD5598}"/>
              </a:ext>
            </a:extLst>
          </p:cNvPr>
          <p:cNvSpPr>
            <a:spLocks noGrp="1"/>
          </p:cNvSpPr>
          <p:nvPr>
            <p:ph type="ctrTitle" hasCustomPrompt="1"/>
          </p:nvPr>
        </p:nvSpPr>
        <p:spPr>
          <a:xfrm>
            <a:off x="787024" y="3182087"/>
            <a:ext cx="4521949" cy="415498"/>
          </a:xfrm>
          <a:prstGeom prst="rect">
            <a:avLst/>
          </a:prstGeom>
        </p:spPr>
        <p:txBody>
          <a:bodyPr lIns="0" tIns="0" rIns="0" bIns="0" anchor="b">
            <a:spAutoFit/>
          </a:bodyPr>
          <a:lstStyle>
            <a:lvl1pPr marL="0" algn="l" defTabSz="914400" rtl="0" eaLnBrk="1" latinLnBrk="0" hangingPunct="1">
              <a:lnSpc>
                <a:spcPct val="100000"/>
              </a:lnSpc>
              <a:spcBef>
                <a:spcPct val="0"/>
              </a:spcBef>
              <a:buNone/>
              <a:defRPr lang="en-US" sz="2700" b="1" kern="1200" dirty="0">
                <a:solidFill>
                  <a:srgbClr val="0E0F1A"/>
                </a:solidFill>
                <a:latin typeface="Raleway ExtraBold" panose="020B0003030101060003" pitchFamily="34" charset="0"/>
                <a:ea typeface="+mj-ea"/>
                <a:cs typeface="+mj-cs"/>
              </a:defRPr>
            </a:lvl1pPr>
          </a:lstStyle>
          <a:p>
            <a:r>
              <a:rPr lang="en-US" dirty="0"/>
              <a:t>Click to edit page title</a:t>
            </a:r>
          </a:p>
        </p:txBody>
      </p:sp>
      <p:sp>
        <p:nvSpPr>
          <p:cNvPr id="11" name="Text Placeholder 10">
            <a:extLst>
              <a:ext uri="{FF2B5EF4-FFF2-40B4-BE49-F238E27FC236}">
                <a16:creationId xmlns:a16="http://schemas.microsoft.com/office/drawing/2014/main" id="{EC84112C-E8C9-4589-BEA1-885A908F557A}"/>
              </a:ext>
            </a:extLst>
          </p:cNvPr>
          <p:cNvSpPr>
            <a:spLocks noGrp="1"/>
          </p:cNvSpPr>
          <p:nvPr>
            <p:ph type="body" sz="quarter" idx="14" hasCustomPrompt="1"/>
          </p:nvPr>
        </p:nvSpPr>
        <p:spPr>
          <a:xfrm>
            <a:off x="787024" y="4133258"/>
            <a:ext cx="4521949" cy="236860"/>
          </a:xfrm>
          <a:prstGeom prst="rect">
            <a:avLst/>
          </a:prstGeom>
        </p:spPr>
        <p:txBody>
          <a:bodyPr lIns="0" tIns="0" rIns="0" bIns="0">
            <a:spAutoFit/>
          </a:bodyPr>
          <a:lstStyle>
            <a:lvl1pPr marL="0" indent="0">
              <a:lnSpc>
                <a:spcPct val="120000"/>
              </a:lnSpc>
              <a:spcAft>
                <a:spcPts val="100"/>
              </a:spcAft>
              <a:buNone/>
              <a:defRPr b="0" i="0">
                <a:latin typeface="Raleway" panose="020B0003030101060003" pitchFamily="34" charset="0"/>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a:t>
            </a:r>
            <a:r>
              <a:rPr lang="en-US" dirty="0" err="1"/>
              <a:t>subheadline</a:t>
            </a:r>
            <a:endParaRPr lang="en-US" dirty="0"/>
          </a:p>
        </p:txBody>
      </p:sp>
      <p:cxnSp>
        <p:nvCxnSpPr>
          <p:cNvPr id="15" name="Straight Connector 14">
            <a:extLst>
              <a:ext uri="{FF2B5EF4-FFF2-40B4-BE49-F238E27FC236}">
                <a16:creationId xmlns:a16="http://schemas.microsoft.com/office/drawing/2014/main" id="{D5EB0863-E36C-467C-A8B7-95D73C39BD3C}"/>
              </a:ext>
            </a:extLst>
          </p:cNvPr>
          <p:cNvCxnSpPr>
            <a:cxnSpLocks/>
          </p:cNvCxnSpPr>
          <p:nvPr userDrawn="1"/>
        </p:nvCxnSpPr>
        <p:spPr>
          <a:xfrm>
            <a:off x="787024" y="3856139"/>
            <a:ext cx="2286000"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6DEAF468-DAD4-4ADF-8B2A-A7D83B8E2F3B}"/>
              </a:ext>
            </a:extLst>
          </p:cNvPr>
          <p:cNvSpPr>
            <a:spLocks noGrp="1"/>
          </p:cNvSpPr>
          <p:nvPr>
            <p:ph type="body" sz="quarter" idx="16" hasCustomPrompt="1"/>
          </p:nvPr>
        </p:nvSpPr>
        <p:spPr>
          <a:xfrm>
            <a:off x="787024" y="2020223"/>
            <a:ext cx="4521948" cy="252762"/>
          </a:xfrm>
          <a:prstGeom prst="rect">
            <a:avLst/>
          </a:prstGeom>
        </p:spPr>
        <p:txBody>
          <a:bodyPr lIns="0" tIns="0" rIns="0" bIns="0">
            <a:spAutoFit/>
          </a:bodyPr>
          <a:lstStyle>
            <a:lvl1pPr marL="0" indent="0" algn="l" defTabSz="914400" rtl="0" eaLnBrk="1" latinLnBrk="0" hangingPunct="1">
              <a:lnSpc>
                <a:spcPct val="120000"/>
              </a:lnSpc>
              <a:spcBef>
                <a:spcPct val="0"/>
              </a:spcBef>
              <a:buNone/>
              <a:defRPr lang="en-US" sz="1500" b="0" i="0" kern="1200" cap="all" baseline="0" dirty="0" smtClean="0">
                <a:solidFill>
                  <a:srgbClr val="0E0F1A"/>
                </a:solidFill>
                <a:latin typeface="Oswald Medium" pitchFamily="2" charset="77"/>
                <a:ea typeface="+mj-ea"/>
                <a:cs typeface="+mj-cs"/>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(Category tag or date)</a:t>
            </a:r>
          </a:p>
        </p:txBody>
      </p:sp>
      <p:sp>
        <p:nvSpPr>
          <p:cNvPr id="4" name="Text Placeholder 3">
            <a:extLst>
              <a:ext uri="{FF2B5EF4-FFF2-40B4-BE49-F238E27FC236}">
                <a16:creationId xmlns:a16="http://schemas.microsoft.com/office/drawing/2014/main" id="{40ACFFD2-510E-7644-9F45-CAF33EE0141B}"/>
              </a:ext>
            </a:extLst>
          </p:cNvPr>
          <p:cNvSpPr>
            <a:spLocks noGrp="1"/>
          </p:cNvSpPr>
          <p:nvPr>
            <p:ph type="body" sz="quarter" idx="17" hasCustomPrompt="1"/>
          </p:nvPr>
        </p:nvSpPr>
        <p:spPr>
          <a:xfrm>
            <a:off x="768900" y="5314461"/>
            <a:ext cx="3007970" cy="849376"/>
          </a:xfrm>
          <a:prstGeom prst="rect">
            <a:avLst/>
          </a:prstGeom>
        </p:spPr>
        <p:txBody>
          <a:bodyPr/>
          <a:lstStyle>
            <a:lvl1pPr marL="0" indent="0">
              <a:buNone/>
              <a:defRPr sz="1100">
                <a:solidFill>
                  <a:schemeClr val="bg1">
                    <a:lumMod val="65000"/>
                  </a:schemeClr>
                </a:solidFill>
              </a:defRPr>
            </a:lvl1pPr>
          </a:lstStyle>
          <a:p>
            <a:pPr lvl="0"/>
            <a:r>
              <a:rPr lang="en-US" dirty="0"/>
              <a:t>[Customer logo here – if applicable]</a:t>
            </a:r>
          </a:p>
        </p:txBody>
      </p:sp>
      <p:cxnSp>
        <p:nvCxnSpPr>
          <p:cNvPr id="5" name="Straight Connector 4">
            <a:extLst>
              <a:ext uri="{FF2B5EF4-FFF2-40B4-BE49-F238E27FC236}">
                <a16:creationId xmlns:a16="http://schemas.microsoft.com/office/drawing/2014/main" id="{78078753-D51A-43A6-BDC5-1DBB376D5804}"/>
              </a:ext>
            </a:extLst>
          </p:cNvPr>
          <p:cNvCxnSpPr/>
          <p:nvPr userDrawn="1"/>
        </p:nvCxnSpPr>
        <p:spPr>
          <a:xfrm>
            <a:off x="6081208" y="0"/>
            <a:ext cx="0" cy="6857993"/>
          </a:xfrm>
          <a:prstGeom prst="line">
            <a:avLst/>
          </a:prstGeom>
          <a:ln w="38100">
            <a:solidFill>
              <a:srgbClr val="00B0F0"/>
            </a:solidFill>
            <a:headEnd type="none"/>
            <a:tailEnd type="none"/>
          </a:ln>
        </p:spPr>
        <p:style>
          <a:lnRef idx="1">
            <a:schemeClr val="accent1"/>
          </a:lnRef>
          <a:fillRef idx="0">
            <a:schemeClr val="accent1"/>
          </a:fillRef>
          <a:effectRef idx="0">
            <a:schemeClr val="accent1"/>
          </a:effectRef>
          <a:fontRef idx="minor">
            <a:schemeClr val="tx1"/>
          </a:fontRef>
        </p:style>
      </p:cxnSp>
      <p:pic>
        <p:nvPicPr>
          <p:cNvPr id="13" name="Picture 12">
            <a:extLst>
              <a:ext uri="{FF2B5EF4-FFF2-40B4-BE49-F238E27FC236}">
                <a16:creationId xmlns:a16="http://schemas.microsoft.com/office/drawing/2014/main" id="{5FCB32EE-9349-4DF4-920F-5BBC181DF31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8899" y="964445"/>
            <a:ext cx="2458715" cy="785148"/>
          </a:xfrm>
          <a:prstGeom prst="rect">
            <a:avLst/>
          </a:prstGeom>
        </p:spPr>
      </p:pic>
    </p:spTree>
    <p:extLst>
      <p:ext uri="{BB962C8B-B14F-4D97-AF65-F5344CB8AC3E}">
        <p14:creationId xmlns:p14="http://schemas.microsoft.com/office/powerpoint/2010/main" val="2473755112"/>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0_Simple w/ bullets">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pic>
        <p:nvPicPr>
          <p:cNvPr id="11" name="Picture 10" descr="A tent on grass by a body of water&#10;&#10;Description automatically generated with low confidence">
            <a:extLst>
              <a:ext uri="{FF2B5EF4-FFF2-40B4-BE49-F238E27FC236}">
                <a16:creationId xmlns:a16="http://schemas.microsoft.com/office/drawing/2014/main" id="{951A1758-B240-4031-BB97-B368CC3D74DC}"/>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37391" b="20484"/>
          <a:stretch/>
        </p:blipFill>
        <p:spPr>
          <a:xfrm>
            <a:off x="0" y="-1"/>
            <a:ext cx="4781790" cy="1510747"/>
          </a:xfrm>
          <a:prstGeom prst="rect">
            <a:avLst/>
          </a:prstGeom>
        </p:spPr>
      </p:pic>
      <p:sp>
        <p:nvSpPr>
          <p:cNvPr id="17" name="Rectangle 16">
            <a:extLst>
              <a:ext uri="{FF2B5EF4-FFF2-40B4-BE49-F238E27FC236}">
                <a16:creationId xmlns:a16="http://schemas.microsoft.com/office/drawing/2014/main" id="{D3A2BABA-1B78-4811-8ACF-10F3CB7734DC}"/>
              </a:ext>
            </a:extLst>
          </p:cNvPr>
          <p:cNvSpPr/>
          <p:nvPr userDrawn="1"/>
        </p:nvSpPr>
        <p:spPr>
          <a:xfrm>
            <a:off x="2186671" y="0"/>
            <a:ext cx="2595121" cy="1510748"/>
          </a:xfrm>
          <a:prstGeom prst="rect">
            <a:avLst/>
          </a:prstGeom>
          <a:gradFill>
            <a:gsLst>
              <a:gs pos="0">
                <a:schemeClr val="bg2">
                  <a:lumMod val="10000"/>
                  <a:alpha val="0"/>
                </a:schemeClr>
              </a:gs>
              <a:gs pos="100000">
                <a:schemeClr val="bg2">
                  <a:lumMod val="0"/>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D8EEB738-EFEF-4BAF-9733-EF9FC553A391}"/>
              </a:ext>
            </a:extLst>
          </p:cNvPr>
          <p:cNvSpPr/>
          <p:nvPr/>
        </p:nvSpPr>
        <p:spPr>
          <a:xfrm>
            <a:off x="3842656" y="225265"/>
            <a:ext cx="730737" cy="730737"/>
          </a:xfrm>
          <a:prstGeom prst="ellipse">
            <a:avLst/>
          </a:prstGeom>
          <a:noFill/>
          <a:ln w="34925">
            <a:solidFill>
              <a:srgbClr val="00B0F0"/>
            </a:solid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9" descr="Icon&#10;&#10;Description automatically generated">
            <a:extLst>
              <a:ext uri="{FF2B5EF4-FFF2-40B4-BE49-F238E27FC236}">
                <a16:creationId xmlns:a16="http://schemas.microsoft.com/office/drawing/2014/main" id="{EB6A94FE-A444-4076-B65B-601A9C286682}"/>
              </a:ext>
            </a:extLst>
          </p:cNvPr>
          <p:cNvPicPr>
            <a:picLocks noChangeAspect="1"/>
          </p:cNvPicPr>
          <p:nvPr userDrawn="1"/>
        </p:nvPicPr>
        <p:blipFill>
          <a:blip r:embed="rId3">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0115450" y="252963"/>
            <a:ext cx="1985109" cy="475040"/>
          </a:xfrm>
          <a:prstGeom prst="rect">
            <a:avLst/>
          </a:prstGeom>
        </p:spPr>
      </p:pic>
      <p:sp>
        <p:nvSpPr>
          <p:cNvPr id="8" name="Rectangle 7">
            <a:extLst>
              <a:ext uri="{FF2B5EF4-FFF2-40B4-BE49-F238E27FC236}">
                <a16:creationId xmlns:a16="http://schemas.microsoft.com/office/drawing/2014/main" id="{B95C1AD5-9F5A-47CF-B47C-190AC9A9BCCF}"/>
              </a:ext>
            </a:extLst>
          </p:cNvPr>
          <p:cNvSpPr/>
          <p:nvPr userDrawn="1"/>
        </p:nvSpPr>
        <p:spPr>
          <a:xfrm>
            <a:off x="-1" y="1510748"/>
            <a:ext cx="4781793" cy="5347251"/>
          </a:xfrm>
          <a:prstGeom prst="rect">
            <a:avLst/>
          </a:prstGeom>
          <a:gradFill>
            <a:gsLst>
              <a:gs pos="0">
                <a:srgbClr val="001D4C"/>
              </a:gs>
              <a:gs pos="99000">
                <a:srgbClr val="003D8D"/>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Graphic 11" descr="Hike outline">
            <a:extLst>
              <a:ext uri="{FF2B5EF4-FFF2-40B4-BE49-F238E27FC236}">
                <a16:creationId xmlns:a16="http://schemas.microsoft.com/office/drawing/2014/main" id="{D08BFFAE-5358-4C32-A294-D01800034D36}"/>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949946" y="338270"/>
            <a:ext cx="516155" cy="516155"/>
          </a:xfrm>
          <a:prstGeom prst="rect">
            <a:avLst/>
          </a:prstGeom>
        </p:spPr>
      </p:pic>
    </p:spTree>
    <p:extLst>
      <p:ext uri="{BB962C8B-B14F-4D97-AF65-F5344CB8AC3E}">
        <p14:creationId xmlns:p14="http://schemas.microsoft.com/office/powerpoint/2010/main" val="3756015400"/>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21_Simple w/ bullets">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pic>
        <p:nvPicPr>
          <p:cNvPr id="3" name="Picture 2" descr="A picture containing logo&#10;&#10;Description automatically generated">
            <a:extLst>
              <a:ext uri="{FF2B5EF4-FFF2-40B4-BE49-F238E27FC236}">
                <a16:creationId xmlns:a16="http://schemas.microsoft.com/office/drawing/2014/main" id="{FE3374D4-CE70-45F2-B4FB-6C83F5C30C6C}"/>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r="15880" b="60521"/>
          <a:stretch/>
        </p:blipFill>
        <p:spPr>
          <a:xfrm>
            <a:off x="-2" y="0"/>
            <a:ext cx="4781792" cy="1510747"/>
          </a:xfrm>
          <a:prstGeom prst="rect">
            <a:avLst/>
          </a:prstGeom>
        </p:spPr>
      </p:pic>
      <p:sp>
        <p:nvSpPr>
          <p:cNvPr id="17" name="Rectangle 16">
            <a:extLst>
              <a:ext uri="{FF2B5EF4-FFF2-40B4-BE49-F238E27FC236}">
                <a16:creationId xmlns:a16="http://schemas.microsoft.com/office/drawing/2014/main" id="{D3A2BABA-1B78-4811-8ACF-10F3CB7734DC}"/>
              </a:ext>
            </a:extLst>
          </p:cNvPr>
          <p:cNvSpPr/>
          <p:nvPr userDrawn="1"/>
        </p:nvSpPr>
        <p:spPr>
          <a:xfrm>
            <a:off x="2186671" y="0"/>
            <a:ext cx="2595121" cy="1510748"/>
          </a:xfrm>
          <a:prstGeom prst="rect">
            <a:avLst/>
          </a:prstGeom>
          <a:gradFill>
            <a:gsLst>
              <a:gs pos="0">
                <a:schemeClr val="bg2">
                  <a:lumMod val="10000"/>
                  <a:alpha val="0"/>
                </a:schemeClr>
              </a:gs>
              <a:gs pos="100000">
                <a:schemeClr val="bg2">
                  <a:lumMod val="0"/>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D8EEB738-EFEF-4BAF-9733-EF9FC553A391}"/>
              </a:ext>
            </a:extLst>
          </p:cNvPr>
          <p:cNvSpPr/>
          <p:nvPr/>
        </p:nvSpPr>
        <p:spPr>
          <a:xfrm>
            <a:off x="3842656" y="225265"/>
            <a:ext cx="730737" cy="730737"/>
          </a:xfrm>
          <a:prstGeom prst="ellipse">
            <a:avLst/>
          </a:prstGeom>
          <a:noFill/>
          <a:ln w="34925">
            <a:solidFill>
              <a:srgbClr val="00B0F0"/>
            </a:solid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9" descr="Icon&#10;&#10;Description automatically generated">
            <a:extLst>
              <a:ext uri="{FF2B5EF4-FFF2-40B4-BE49-F238E27FC236}">
                <a16:creationId xmlns:a16="http://schemas.microsoft.com/office/drawing/2014/main" id="{EB6A94FE-A444-4076-B65B-601A9C286682}"/>
              </a:ext>
            </a:extLst>
          </p:cNvPr>
          <p:cNvPicPr>
            <a:picLocks noChangeAspect="1"/>
          </p:cNvPicPr>
          <p:nvPr userDrawn="1"/>
        </p:nvPicPr>
        <p:blipFill>
          <a:blip r:embed="rId3">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0115450" y="252963"/>
            <a:ext cx="1985109" cy="475040"/>
          </a:xfrm>
          <a:prstGeom prst="rect">
            <a:avLst/>
          </a:prstGeom>
        </p:spPr>
      </p:pic>
      <p:sp>
        <p:nvSpPr>
          <p:cNvPr id="8" name="Rectangle 7">
            <a:extLst>
              <a:ext uri="{FF2B5EF4-FFF2-40B4-BE49-F238E27FC236}">
                <a16:creationId xmlns:a16="http://schemas.microsoft.com/office/drawing/2014/main" id="{B95C1AD5-9F5A-47CF-B47C-190AC9A9BCCF}"/>
              </a:ext>
            </a:extLst>
          </p:cNvPr>
          <p:cNvSpPr/>
          <p:nvPr userDrawn="1"/>
        </p:nvSpPr>
        <p:spPr>
          <a:xfrm>
            <a:off x="-1" y="1510748"/>
            <a:ext cx="4781793" cy="5347251"/>
          </a:xfrm>
          <a:prstGeom prst="rect">
            <a:avLst/>
          </a:prstGeom>
          <a:gradFill>
            <a:gsLst>
              <a:gs pos="0">
                <a:srgbClr val="001D4C"/>
              </a:gs>
              <a:gs pos="99000">
                <a:srgbClr val="003D8D"/>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Graphic 4" descr="Call center outline">
            <a:extLst>
              <a:ext uri="{FF2B5EF4-FFF2-40B4-BE49-F238E27FC236}">
                <a16:creationId xmlns:a16="http://schemas.microsoft.com/office/drawing/2014/main" id="{333C8DDF-A3B3-4E98-904F-47088BE927B2}"/>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945861" y="313621"/>
            <a:ext cx="524327" cy="524327"/>
          </a:xfrm>
          <a:prstGeom prst="rect">
            <a:avLst/>
          </a:prstGeom>
        </p:spPr>
      </p:pic>
    </p:spTree>
    <p:extLst>
      <p:ext uri="{BB962C8B-B14F-4D97-AF65-F5344CB8AC3E}">
        <p14:creationId xmlns:p14="http://schemas.microsoft.com/office/powerpoint/2010/main" val="2731360833"/>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22_Simple w/ bullets">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pic>
        <p:nvPicPr>
          <p:cNvPr id="4" name="Picture 3" descr="A group of people wearing headphones&#10;&#10;Description automatically generated with medium confidence">
            <a:extLst>
              <a:ext uri="{FF2B5EF4-FFF2-40B4-BE49-F238E27FC236}">
                <a16:creationId xmlns:a16="http://schemas.microsoft.com/office/drawing/2014/main" id="{280362DD-7466-496D-893E-68E69C51D413}"/>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30900" b="29463"/>
          <a:stretch/>
        </p:blipFill>
        <p:spPr>
          <a:xfrm>
            <a:off x="-4" y="-1"/>
            <a:ext cx="4781792" cy="1510748"/>
          </a:xfrm>
          <a:prstGeom prst="rect">
            <a:avLst/>
          </a:prstGeom>
        </p:spPr>
      </p:pic>
      <p:sp>
        <p:nvSpPr>
          <p:cNvPr id="17" name="Rectangle 16">
            <a:extLst>
              <a:ext uri="{FF2B5EF4-FFF2-40B4-BE49-F238E27FC236}">
                <a16:creationId xmlns:a16="http://schemas.microsoft.com/office/drawing/2014/main" id="{D3A2BABA-1B78-4811-8ACF-10F3CB7734DC}"/>
              </a:ext>
            </a:extLst>
          </p:cNvPr>
          <p:cNvSpPr/>
          <p:nvPr userDrawn="1"/>
        </p:nvSpPr>
        <p:spPr>
          <a:xfrm>
            <a:off x="2186671" y="0"/>
            <a:ext cx="2595121" cy="1510748"/>
          </a:xfrm>
          <a:prstGeom prst="rect">
            <a:avLst/>
          </a:prstGeom>
          <a:gradFill>
            <a:gsLst>
              <a:gs pos="0">
                <a:schemeClr val="bg2">
                  <a:lumMod val="10000"/>
                  <a:alpha val="0"/>
                </a:schemeClr>
              </a:gs>
              <a:gs pos="100000">
                <a:schemeClr val="bg2">
                  <a:lumMod val="0"/>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D8EEB738-EFEF-4BAF-9733-EF9FC553A391}"/>
              </a:ext>
            </a:extLst>
          </p:cNvPr>
          <p:cNvSpPr/>
          <p:nvPr/>
        </p:nvSpPr>
        <p:spPr>
          <a:xfrm>
            <a:off x="3842656" y="225265"/>
            <a:ext cx="730737" cy="730737"/>
          </a:xfrm>
          <a:prstGeom prst="ellipse">
            <a:avLst/>
          </a:prstGeom>
          <a:noFill/>
          <a:ln w="34925">
            <a:solidFill>
              <a:srgbClr val="00B0F0"/>
            </a:solid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9" descr="Icon&#10;&#10;Description automatically generated">
            <a:extLst>
              <a:ext uri="{FF2B5EF4-FFF2-40B4-BE49-F238E27FC236}">
                <a16:creationId xmlns:a16="http://schemas.microsoft.com/office/drawing/2014/main" id="{EB6A94FE-A444-4076-B65B-601A9C286682}"/>
              </a:ext>
            </a:extLst>
          </p:cNvPr>
          <p:cNvPicPr>
            <a:picLocks noChangeAspect="1"/>
          </p:cNvPicPr>
          <p:nvPr userDrawn="1"/>
        </p:nvPicPr>
        <p:blipFill>
          <a:blip r:embed="rId3">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0115450" y="252963"/>
            <a:ext cx="1985109" cy="475040"/>
          </a:xfrm>
          <a:prstGeom prst="rect">
            <a:avLst/>
          </a:prstGeom>
        </p:spPr>
      </p:pic>
      <p:sp>
        <p:nvSpPr>
          <p:cNvPr id="8" name="Rectangle 7">
            <a:extLst>
              <a:ext uri="{FF2B5EF4-FFF2-40B4-BE49-F238E27FC236}">
                <a16:creationId xmlns:a16="http://schemas.microsoft.com/office/drawing/2014/main" id="{B95C1AD5-9F5A-47CF-B47C-190AC9A9BCCF}"/>
              </a:ext>
            </a:extLst>
          </p:cNvPr>
          <p:cNvSpPr/>
          <p:nvPr userDrawn="1"/>
        </p:nvSpPr>
        <p:spPr>
          <a:xfrm>
            <a:off x="-1" y="1510748"/>
            <a:ext cx="4781793" cy="5347251"/>
          </a:xfrm>
          <a:prstGeom prst="rect">
            <a:avLst/>
          </a:prstGeom>
          <a:gradFill>
            <a:gsLst>
              <a:gs pos="0">
                <a:srgbClr val="001D4C"/>
              </a:gs>
              <a:gs pos="99000">
                <a:srgbClr val="003D8D"/>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Graphic 4" descr="Call center outline">
            <a:extLst>
              <a:ext uri="{FF2B5EF4-FFF2-40B4-BE49-F238E27FC236}">
                <a16:creationId xmlns:a16="http://schemas.microsoft.com/office/drawing/2014/main" id="{333C8DDF-A3B3-4E98-904F-47088BE927B2}"/>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945861" y="313621"/>
            <a:ext cx="524327" cy="524327"/>
          </a:xfrm>
          <a:prstGeom prst="rect">
            <a:avLst/>
          </a:prstGeom>
        </p:spPr>
      </p:pic>
    </p:spTree>
    <p:extLst>
      <p:ext uri="{BB962C8B-B14F-4D97-AF65-F5344CB8AC3E}">
        <p14:creationId xmlns:p14="http://schemas.microsoft.com/office/powerpoint/2010/main" val="2123271830"/>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23_Simple w/ bullets">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pic>
        <p:nvPicPr>
          <p:cNvPr id="3" name="Picture 2" descr="A collage of photos&#10;&#10;Description automatically generated with low confidence">
            <a:extLst>
              <a:ext uri="{FF2B5EF4-FFF2-40B4-BE49-F238E27FC236}">
                <a16:creationId xmlns:a16="http://schemas.microsoft.com/office/drawing/2014/main" id="{B9346DB6-784C-4B31-B8F4-5A8EF675E2EF}"/>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30367" b="30367"/>
          <a:stretch/>
        </p:blipFill>
        <p:spPr>
          <a:xfrm>
            <a:off x="-8" y="-1"/>
            <a:ext cx="4781793" cy="1510748"/>
          </a:xfrm>
          <a:prstGeom prst="rect">
            <a:avLst/>
          </a:prstGeom>
        </p:spPr>
      </p:pic>
      <p:sp>
        <p:nvSpPr>
          <p:cNvPr id="17" name="Rectangle 16">
            <a:extLst>
              <a:ext uri="{FF2B5EF4-FFF2-40B4-BE49-F238E27FC236}">
                <a16:creationId xmlns:a16="http://schemas.microsoft.com/office/drawing/2014/main" id="{D3A2BABA-1B78-4811-8ACF-10F3CB7734DC}"/>
              </a:ext>
            </a:extLst>
          </p:cNvPr>
          <p:cNvSpPr/>
          <p:nvPr userDrawn="1"/>
        </p:nvSpPr>
        <p:spPr>
          <a:xfrm>
            <a:off x="2186671" y="0"/>
            <a:ext cx="2595121" cy="1510748"/>
          </a:xfrm>
          <a:prstGeom prst="rect">
            <a:avLst/>
          </a:prstGeom>
          <a:gradFill>
            <a:gsLst>
              <a:gs pos="0">
                <a:schemeClr val="bg2">
                  <a:lumMod val="10000"/>
                  <a:alpha val="0"/>
                </a:schemeClr>
              </a:gs>
              <a:gs pos="100000">
                <a:schemeClr val="bg2">
                  <a:lumMod val="0"/>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D8EEB738-EFEF-4BAF-9733-EF9FC553A391}"/>
              </a:ext>
            </a:extLst>
          </p:cNvPr>
          <p:cNvSpPr/>
          <p:nvPr/>
        </p:nvSpPr>
        <p:spPr>
          <a:xfrm>
            <a:off x="3842656" y="225265"/>
            <a:ext cx="730737" cy="730737"/>
          </a:xfrm>
          <a:prstGeom prst="ellipse">
            <a:avLst/>
          </a:prstGeom>
          <a:noFill/>
          <a:ln w="34925">
            <a:solidFill>
              <a:srgbClr val="00B0F0"/>
            </a:solid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9" descr="Icon&#10;&#10;Description automatically generated">
            <a:extLst>
              <a:ext uri="{FF2B5EF4-FFF2-40B4-BE49-F238E27FC236}">
                <a16:creationId xmlns:a16="http://schemas.microsoft.com/office/drawing/2014/main" id="{EB6A94FE-A444-4076-B65B-601A9C286682}"/>
              </a:ext>
            </a:extLst>
          </p:cNvPr>
          <p:cNvPicPr>
            <a:picLocks noChangeAspect="1"/>
          </p:cNvPicPr>
          <p:nvPr userDrawn="1"/>
        </p:nvPicPr>
        <p:blipFill>
          <a:blip r:embed="rId3">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0115450" y="252963"/>
            <a:ext cx="1985109" cy="475040"/>
          </a:xfrm>
          <a:prstGeom prst="rect">
            <a:avLst/>
          </a:prstGeom>
        </p:spPr>
      </p:pic>
      <p:sp>
        <p:nvSpPr>
          <p:cNvPr id="8" name="Rectangle 7">
            <a:extLst>
              <a:ext uri="{FF2B5EF4-FFF2-40B4-BE49-F238E27FC236}">
                <a16:creationId xmlns:a16="http://schemas.microsoft.com/office/drawing/2014/main" id="{B95C1AD5-9F5A-47CF-B47C-190AC9A9BCCF}"/>
              </a:ext>
            </a:extLst>
          </p:cNvPr>
          <p:cNvSpPr/>
          <p:nvPr userDrawn="1"/>
        </p:nvSpPr>
        <p:spPr>
          <a:xfrm>
            <a:off x="-1" y="1510748"/>
            <a:ext cx="4781793" cy="5347251"/>
          </a:xfrm>
          <a:prstGeom prst="rect">
            <a:avLst/>
          </a:prstGeom>
          <a:gradFill>
            <a:gsLst>
              <a:gs pos="0">
                <a:srgbClr val="001D4C"/>
              </a:gs>
              <a:gs pos="99000">
                <a:srgbClr val="003D8D"/>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Graphic 4" descr="Call center outline">
            <a:extLst>
              <a:ext uri="{FF2B5EF4-FFF2-40B4-BE49-F238E27FC236}">
                <a16:creationId xmlns:a16="http://schemas.microsoft.com/office/drawing/2014/main" id="{333C8DDF-A3B3-4E98-904F-47088BE927B2}"/>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945861" y="313621"/>
            <a:ext cx="524327" cy="524327"/>
          </a:xfrm>
          <a:prstGeom prst="rect">
            <a:avLst/>
          </a:prstGeom>
        </p:spPr>
      </p:pic>
    </p:spTree>
    <p:extLst>
      <p:ext uri="{BB962C8B-B14F-4D97-AF65-F5344CB8AC3E}">
        <p14:creationId xmlns:p14="http://schemas.microsoft.com/office/powerpoint/2010/main" val="2374607243"/>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24_Simple w/ bullets">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pic>
        <p:nvPicPr>
          <p:cNvPr id="4" name="Picture 3" descr="Two people talking to each other&#10;&#10;Description automatically generated with low confidence">
            <a:extLst>
              <a:ext uri="{FF2B5EF4-FFF2-40B4-BE49-F238E27FC236}">
                <a16:creationId xmlns:a16="http://schemas.microsoft.com/office/drawing/2014/main" id="{DF19DA28-9603-4F52-B3C4-2D395738B215}"/>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25502" b="30330"/>
          <a:stretch/>
        </p:blipFill>
        <p:spPr>
          <a:xfrm>
            <a:off x="0" y="0"/>
            <a:ext cx="4781785" cy="1510748"/>
          </a:xfrm>
          <a:prstGeom prst="rect">
            <a:avLst/>
          </a:prstGeom>
        </p:spPr>
      </p:pic>
      <p:sp>
        <p:nvSpPr>
          <p:cNvPr id="17" name="Rectangle 16">
            <a:extLst>
              <a:ext uri="{FF2B5EF4-FFF2-40B4-BE49-F238E27FC236}">
                <a16:creationId xmlns:a16="http://schemas.microsoft.com/office/drawing/2014/main" id="{D3A2BABA-1B78-4811-8ACF-10F3CB7734DC}"/>
              </a:ext>
            </a:extLst>
          </p:cNvPr>
          <p:cNvSpPr/>
          <p:nvPr userDrawn="1"/>
        </p:nvSpPr>
        <p:spPr>
          <a:xfrm>
            <a:off x="2186671" y="0"/>
            <a:ext cx="2595121" cy="1510748"/>
          </a:xfrm>
          <a:prstGeom prst="rect">
            <a:avLst/>
          </a:prstGeom>
          <a:gradFill>
            <a:gsLst>
              <a:gs pos="0">
                <a:schemeClr val="bg2">
                  <a:lumMod val="10000"/>
                  <a:alpha val="0"/>
                </a:schemeClr>
              </a:gs>
              <a:gs pos="100000">
                <a:schemeClr val="bg2">
                  <a:lumMod val="0"/>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D8EEB738-EFEF-4BAF-9733-EF9FC553A391}"/>
              </a:ext>
            </a:extLst>
          </p:cNvPr>
          <p:cNvSpPr/>
          <p:nvPr/>
        </p:nvSpPr>
        <p:spPr>
          <a:xfrm>
            <a:off x="3842656" y="225265"/>
            <a:ext cx="730737" cy="730737"/>
          </a:xfrm>
          <a:prstGeom prst="ellipse">
            <a:avLst/>
          </a:prstGeom>
          <a:noFill/>
          <a:ln w="34925">
            <a:solidFill>
              <a:srgbClr val="00B0F0"/>
            </a:solid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9" descr="Icon&#10;&#10;Description automatically generated">
            <a:extLst>
              <a:ext uri="{FF2B5EF4-FFF2-40B4-BE49-F238E27FC236}">
                <a16:creationId xmlns:a16="http://schemas.microsoft.com/office/drawing/2014/main" id="{EB6A94FE-A444-4076-B65B-601A9C286682}"/>
              </a:ext>
            </a:extLst>
          </p:cNvPr>
          <p:cNvPicPr>
            <a:picLocks noChangeAspect="1"/>
          </p:cNvPicPr>
          <p:nvPr userDrawn="1"/>
        </p:nvPicPr>
        <p:blipFill>
          <a:blip r:embed="rId3">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0115450" y="252963"/>
            <a:ext cx="1985109" cy="475040"/>
          </a:xfrm>
          <a:prstGeom prst="rect">
            <a:avLst/>
          </a:prstGeom>
        </p:spPr>
      </p:pic>
      <p:sp>
        <p:nvSpPr>
          <p:cNvPr id="8" name="Rectangle 7">
            <a:extLst>
              <a:ext uri="{FF2B5EF4-FFF2-40B4-BE49-F238E27FC236}">
                <a16:creationId xmlns:a16="http://schemas.microsoft.com/office/drawing/2014/main" id="{B95C1AD5-9F5A-47CF-B47C-190AC9A9BCCF}"/>
              </a:ext>
            </a:extLst>
          </p:cNvPr>
          <p:cNvSpPr/>
          <p:nvPr userDrawn="1"/>
        </p:nvSpPr>
        <p:spPr>
          <a:xfrm>
            <a:off x="-1" y="1510748"/>
            <a:ext cx="4781793" cy="5347251"/>
          </a:xfrm>
          <a:prstGeom prst="rect">
            <a:avLst/>
          </a:prstGeom>
          <a:gradFill>
            <a:gsLst>
              <a:gs pos="0">
                <a:srgbClr val="001D4C"/>
              </a:gs>
              <a:gs pos="99000">
                <a:srgbClr val="003D8D"/>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Graphic 6" descr="Dump truck outline">
            <a:extLst>
              <a:ext uri="{FF2B5EF4-FFF2-40B4-BE49-F238E27FC236}">
                <a16:creationId xmlns:a16="http://schemas.microsoft.com/office/drawing/2014/main" id="{2B2DBEB6-3B77-4F3E-B144-66AD2CCD3AF6}"/>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949947" y="332556"/>
            <a:ext cx="516155" cy="516155"/>
          </a:xfrm>
          <a:prstGeom prst="rect">
            <a:avLst/>
          </a:prstGeom>
        </p:spPr>
      </p:pic>
    </p:spTree>
    <p:extLst>
      <p:ext uri="{BB962C8B-B14F-4D97-AF65-F5344CB8AC3E}">
        <p14:creationId xmlns:p14="http://schemas.microsoft.com/office/powerpoint/2010/main" val="1025612609"/>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imple - Light - No logo">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F80F9-0DB6-4C37-BC98-FB067ECD5598}"/>
              </a:ext>
            </a:extLst>
          </p:cNvPr>
          <p:cNvSpPr>
            <a:spLocks noGrp="1"/>
          </p:cNvSpPr>
          <p:nvPr>
            <p:ph type="ctrTitle" hasCustomPrompt="1"/>
          </p:nvPr>
        </p:nvSpPr>
        <p:spPr>
          <a:xfrm>
            <a:off x="365760" y="228600"/>
            <a:ext cx="10149840" cy="473656"/>
          </a:xfrm>
          <a:prstGeom prst="rect">
            <a:avLst/>
          </a:prstGeom>
        </p:spPr>
        <p:txBody>
          <a:bodyPr lIns="0" tIns="0" rIns="0" bIns="0" anchor="t">
            <a:normAutofit/>
          </a:bodyPr>
          <a:lstStyle>
            <a:lvl1pPr>
              <a:defRPr lang="en-US" dirty="0"/>
            </a:lvl1pPr>
          </a:lstStyle>
          <a:p>
            <a:pPr marL="0" lvl="0"/>
            <a:r>
              <a:rPr lang="en-US" dirty="0"/>
              <a:t>Click to edit headline</a:t>
            </a:r>
          </a:p>
        </p:txBody>
      </p:sp>
      <p:sp>
        <p:nvSpPr>
          <p:cNvPr id="11" name="Text Placeholder 10">
            <a:extLst>
              <a:ext uri="{FF2B5EF4-FFF2-40B4-BE49-F238E27FC236}">
                <a16:creationId xmlns:a16="http://schemas.microsoft.com/office/drawing/2014/main" id="{EC84112C-E8C9-4589-BEA1-885A908F557A}"/>
              </a:ext>
            </a:extLst>
          </p:cNvPr>
          <p:cNvSpPr>
            <a:spLocks noGrp="1"/>
          </p:cNvSpPr>
          <p:nvPr>
            <p:ph type="body" sz="quarter" idx="14" hasCustomPrompt="1"/>
          </p:nvPr>
        </p:nvSpPr>
        <p:spPr>
          <a:xfrm>
            <a:off x="365761" y="1455433"/>
            <a:ext cx="10149840" cy="236860"/>
          </a:xfrm>
          <a:prstGeom prst="rect">
            <a:avLst/>
          </a:prstGeom>
        </p:spPr>
        <p:txBody>
          <a:bodyPr wrap="square" lIns="0" tIns="0" rIns="0" bIns="0">
            <a:spAutoFit/>
          </a:bodyPr>
          <a:lstStyle>
            <a:lvl1pPr marL="0" indent="0">
              <a:lnSpc>
                <a:spcPct val="120000"/>
              </a:lnSpc>
              <a:spcAft>
                <a:spcPts val="600"/>
              </a:spcAft>
              <a:buNone/>
              <a:defRPr b="0" i="0">
                <a:latin typeface="Raleway" panose="020B0003030101060003" pitchFamily="34" charset="0"/>
              </a:defRPr>
            </a:lvl1pPr>
            <a:lvl2pPr marL="225425" indent="0">
              <a:buNone/>
              <a:defRPr b="0" i="0">
                <a:latin typeface="Raleway" panose="020B0003030101060003" pitchFamily="34" charset="0"/>
              </a:defRPr>
            </a:lvl2pPr>
            <a:lvl3pPr marL="465137" indent="0">
              <a:buNone/>
              <a:defRPr b="0" i="0">
                <a:latin typeface="Raleway" panose="020B0003030101060003" pitchFamily="34" charset="0"/>
              </a:defRPr>
            </a:lvl3pPr>
            <a:lvl4pPr marL="688975" indent="0">
              <a:buNone/>
              <a:defRPr b="0" i="0">
                <a:latin typeface="Raleway" panose="020B0003030101060003" pitchFamily="34" charset="0"/>
              </a:defRPr>
            </a:lvl4pPr>
            <a:lvl5pPr marL="914400" indent="0">
              <a:buNone/>
              <a:defRPr b="0" i="0">
                <a:latin typeface="Raleway" panose="020B0003030101060003" pitchFamily="34" charset="0"/>
              </a:defRPr>
            </a:lvl5pPr>
          </a:lstStyle>
          <a:p>
            <a:pPr lvl="0"/>
            <a:r>
              <a:rPr lang="en-US" dirty="0"/>
              <a:t>Click to edit content</a:t>
            </a:r>
          </a:p>
        </p:txBody>
      </p:sp>
      <p:cxnSp>
        <p:nvCxnSpPr>
          <p:cNvPr id="9" name="Straight Connector 8">
            <a:extLst>
              <a:ext uri="{FF2B5EF4-FFF2-40B4-BE49-F238E27FC236}">
                <a16:creationId xmlns:a16="http://schemas.microsoft.com/office/drawing/2014/main" id="{979AFE54-A1DF-44DA-BED9-EAFCF33BA2FA}"/>
              </a:ext>
            </a:extLst>
          </p:cNvPr>
          <p:cNvCxnSpPr>
            <a:cxnSpLocks/>
          </p:cNvCxnSpPr>
          <p:nvPr userDrawn="1"/>
        </p:nvCxnSpPr>
        <p:spPr>
          <a:xfrm>
            <a:off x="365759" y="851874"/>
            <a:ext cx="1828800"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CB35B8E5-7D31-471C-B94D-ED866CEDF1B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15896" y="252961"/>
            <a:ext cx="1574985" cy="502944"/>
          </a:xfrm>
          <a:prstGeom prst="rect">
            <a:avLst/>
          </a:prstGeom>
        </p:spPr>
      </p:pic>
    </p:spTree>
    <p:extLst>
      <p:ext uri="{BB962C8B-B14F-4D97-AF65-F5344CB8AC3E}">
        <p14:creationId xmlns:p14="http://schemas.microsoft.com/office/powerpoint/2010/main" val="3915688438"/>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imple - Blue">
    <p:bg>
      <p:bgPr>
        <a:gradFill>
          <a:gsLst>
            <a:gs pos="0">
              <a:srgbClr val="001C41"/>
            </a:gs>
            <a:gs pos="90000">
              <a:srgbClr val="0E0F1A"/>
            </a:gs>
          </a:gsLst>
          <a:lin ang="48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F80F9-0DB6-4C37-BC98-FB067ECD5598}"/>
              </a:ext>
            </a:extLst>
          </p:cNvPr>
          <p:cNvSpPr>
            <a:spLocks noGrp="1"/>
          </p:cNvSpPr>
          <p:nvPr>
            <p:ph type="ctrTitle" hasCustomPrompt="1"/>
          </p:nvPr>
        </p:nvSpPr>
        <p:spPr>
          <a:xfrm>
            <a:off x="365760" y="228600"/>
            <a:ext cx="9144000" cy="473656"/>
          </a:xfrm>
          <a:prstGeom prst="rect">
            <a:avLst/>
          </a:prstGeom>
        </p:spPr>
        <p:txBody>
          <a:bodyPr lIns="0" tIns="0" rIns="0" bIns="0" anchor="t">
            <a:normAutofit/>
          </a:bodyPr>
          <a:lstStyle>
            <a:lvl1pPr>
              <a:defRPr lang="en-US" dirty="0">
                <a:solidFill>
                  <a:schemeClr val="bg1"/>
                </a:solidFill>
              </a:defRPr>
            </a:lvl1pPr>
          </a:lstStyle>
          <a:p>
            <a:pPr marL="0" lvl="0"/>
            <a:r>
              <a:rPr lang="en-US" dirty="0"/>
              <a:t>Click to edit headline</a:t>
            </a:r>
          </a:p>
        </p:txBody>
      </p:sp>
      <p:sp>
        <p:nvSpPr>
          <p:cNvPr id="11" name="Text Placeholder 10">
            <a:extLst>
              <a:ext uri="{FF2B5EF4-FFF2-40B4-BE49-F238E27FC236}">
                <a16:creationId xmlns:a16="http://schemas.microsoft.com/office/drawing/2014/main" id="{EC84112C-E8C9-4589-BEA1-885A908F557A}"/>
              </a:ext>
            </a:extLst>
          </p:cNvPr>
          <p:cNvSpPr>
            <a:spLocks noGrp="1"/>
          </p:cNvSpPr>
          <p:nvPr>
            <p:ph type="body" sz="quarter" idx="14" hasCustomPrompt="1"/>
          </p:nvPr>
        </p:nvSpPr>
        <p:spPr>
          <a:xfrm>
            <a:off x="365761" y="1455433"/>
            <a:ext cx="10149840" cy="236860"/>
          </a:xfrm>
          <a:prstGeom prst="rect">
            <a:avLst/>
          </a:prstGeom>
        </p:spPr>
        <p:txBody>
          <a:bodyPr wrap="square" lIns="0" tIns="0" rIns="0" bIns="0">
            <a:spAutoFit/>
          </a:bodyPr>
          <a:lstStyle>
            <a:lvl1pPr marL="0" indent="0">
              <a:lnSpc>
                <a:spcPct val="120000"/>
              </a:lnSpc>
              <a:spcAft>
                <a:spcPts val="600"/>
              </a:spcAft>
              <a:buClr>
                <a:schemeClr val="bg1"/>
              </a:buClr>
              <a:buNone/>
              <a:defRPr b="0" i="0">
                <a:solidFill>
                  <a:schemeClr val="bg1"/>
                </a:solidFill>
                <a:latin typeface="Raleway" panose="020B0003030101060003" pitchFamily="34" charset="0"/>
              </a:defRPr>
            </a:lvl1pPr>
            <a:lvl2pPr marL="225425" indent="0">
              <a:buClr>
                <a:schemeClr val="bg1"/>
              </a:buClr>
              <a:buNone/>
              <a:defRPr b="0" i="0">
                <a:solidFill>
                  <a:schemeClr val="bg1"/>
                </a:solidFill>
                <a:latin typeface="Raleway" panose="020B0003030101060003" pitchFamily="34" charset="0"/>
              </a:defRPr>
            </a:lvl2pPr>
            <a:lvl3pPr marL="465137" indent="0">
              <a:buClr>
                <a:schemeClr val="bg1"/>
              </a:buClr>
              <a:buNone/>
              <a:defRPr b="0" i="0">
                <a:solidFill>
                  <a:schemeClr val="bg1"/>
                </a:solidFill>
                <a:latin typeface="Raleway" panose="020B0003030101060003" pitchFamily="34" charset="0"/>
              </a:defRPr>
            </a:lvl3pPr>
            <a:lvl4pPr marL="688975" indent="0">
              <a:buClr>
                <a:schemeClr val="bg1"/>
              </a:buClr>
              <a:buNone/>
              <a:defRPr b="0" i="0">
                <a:solidFill>
                  <a:schemeClr val="bg1"/>
                </a:solidFill>
                <a:latin typeface="Raleway" panose="020B0003030101060003" pitchFamily="34" charset="0"/>
              </a:defRPr>
            </a:lvl4pPr>
            <a:lvl5pPr marL="914400" indent="0">
              <a:buClr>
                <a:schemeClr val="bg1"/>
              </a:buClr>
              <a:buNone/>
              <a:defRPr b="0" i="0">
                <a:solidFill>
                  <a:schemeClr val="bg1"/>
                </a:solidFill>
                <a:latin typeface="Raleway" panose="020B0003030101060003" pitchFamily="34" charset="0"/>
              </a:defRPr>
            </a:lvl5pPr>
          </a:lstStyle>
          <a:p>
            <a:pPr lvl="0"/>
            <a:r>
              <a:rPr lang="en-US" dirty="0"/>
              <a:t>Click to edit content</a:t>
            </a:r>
          </a:p>
        </p:txBody>
      </p:sp>
      <p:cxnSp>
        <p:nvCxnSpPr>
          <p:cNvPr id="9" name="Straight Connector 8">
            <a:extLst>
              <a:ext uri="{FF2B5EF4-FFF2-40B4-BE49-F238E27FC236}">
                <a16:creationId xmlns:a16="http://schemas.microsoft.com/office/drawing/2014/main" id="{979AFE54-A1DF-44DA-BED9-EAFCF33BA2FA}"/>
              </a:ext>
            </a:extLst>
          </p:cNvPr>
          <p:cNvCxnSpPr>
            <a:cxnSpLocks/>
          </p:cNvCxnSpPr>
          <p:nvPr userDrawn="1"/>
        </p:nvCxnSpPr>
        <p:spPr>
          <a:xfrm>
            <a:off x="365759" y="851874"/>
            <a:ext cx="1828800"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pic>
        <p:nvPicPr>
          <p:cNvPr id="7" name="Picture 6">
            <a:extLst>
              <a:ext uri="{FF2B5EF4-FFF2-40B4-BE49-F238E27FC236}">
                <a16:creationId xmlns:a16="http://schemas.microsoft.com/office/drawing/2014/main" id="{CA007379-DF4A-4505-BE3F-D907EC5DCBC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15897" y="252961"/>
            <a:ext cx="1574985" cy="502944"/>
          </a:xfrm>
          <a:prstGeom prst="rect">
            <a:avLst/>
          </a:prstGeom>
        </p:spPr>
      </p:pic>
    </p:spTree>
    <p:extLst>
      <p:ext uri="{BB962C8B-B14F-4D97-AF65-F5344CB8AC3E}">
        <p14:creationId xmlns:p14="http://schemas.microsoft.com/office/powerpoint/2010/main" val="255076070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imple w/ subheadline">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F80F9-0DB6-4C37-BC98-FB067ECD5598}"/>
              </a:ext>
            </a:extLst>
          </p:cNvPr>
          <p:cNvSpPr>
            <a:spLocks noGrp="1"/>
          </p:cNvSpPr>
          <p:nvPr>
            <p:ph type="ctrTitle" hasCustomPrompt="1"/>
          </p:nvPr>
        </p:nvSpPr>
        <p:spPr>
          <a:xfrm>
            <a:off x="365760" y="228600"/>
            <a:ext cx="9314687" cy="473656"/>
          </a:xfrm>
          <a:prstGeom prst="rect">
            <a:avLst/>
          </a:prstGeom>
        </p:spPr>
        <p:txBody>
          <a:bodyPr lIns="0" tIns="0" rIns="0" bIns="0" anchor="t">
            <a:normAutofit/>
          </a:bodyPr>
          <a:lstStyle>
            <a:lvl1pPr>
              <a:defRPr lang="en-US" dirty="0"/>
            </a:lvl1pPr>
          </a:lstStyle>
          <a:p>
            <a:pPr marL="0" lvl="0"/>
            <a:r>
              <a:rPr lang="en-US" dirty="0"/>
              <a:t>Click to edit headline</a:t>
            </a:r>
          </a:p>
        </p:txBody>
      </p:sp>
      <p:sp>
        <p:nvSpPr>
          <p:cNvPr id="11" name="Text Placeholder 10">
            <a:extLst>
              <a:ext uri="{FF2B5EF4-FFF2-40B4-BE49-F238E27FC236}">
                <a16:creationId xmlns:a16="http://schemas.microsoft.com/office/drawing/2014/main" id="{EC84112C-E8C9-4589-BEA1-885A908F557A}"/>
              </a:ext>
            </a:extLst>
          </p:cNvPr>
          <p:cNvSpPr>
            <a:spLocks noGrp="1"/>
          </p:cNvSpPr>
          <p:nvPr>
            <p:ph type="body" sz="quarter" idx="14" hasCustomPrompt="1"/>
          </p:nvPr>
        </p:nvSpPr>
        <p:spPr>
          <a:xfrm>
            <a:off x="365761" y="1038944"/>
            <a:ext cx="9314687" cy="338362"/>
          </a:xfrm>
          <a:prstGeom prst="rect">
            <a:avLst/>
          </a:prstGeom>
        </p:spPr>
        <p:txBody>
          <a:bodyPr wrap="square" lIns="0" tIns="0" rIns="0" bIns="0">
            <a:spAutoFit/>
          </a:bodyPr>
          <a:lstStyle>
            <a:lvl1pPr marL="0" indent="0">
              <a:lnSpc>
                <a:spcPct val="120000"/>
              </a:lnSpc>
              <a:spcAft>
                <a:spcPts val="600"/>
              </a:spcAft>
              <a:buNone/>
              <a:defRPr sz="2000" b="0" i="0">
                <a:latin typeface="Raleway" panose="020B0003030101060003" pitchFamily="34" charset="0"/>
              </a:defRPr>
            </a:lvl1pPr>
            <a:lvl2pPr marL="225425" indent="0">
              <a:buNone/>
              <a:defRPr b="0" i="0">
                <a:latin typeface="Raleway" panose="020B0003030101060003" pitchFamily="34" charset="0"/>
              </a:defRPr>
            </a:lvl2pPr>
            <a:lvl3pPr marL="465137" indent="0">
              <a:buNone/>
              <a:defRPr b="0" i="0">
                <a:latin typeface="Raleway" panose="020B0003030101060003" pitchFamily="34" charset="0"/>
              </a:defRPr>
            </a:lvl3pPr>
            <a:lvl4pPr marL="688975" indent="0">
              <a:buNone/>
              <a:defRPr b="0" i="0">
                <a:latin typeface="Raleway" panose="020B0003030101060003" pitchFamily="34" charset="0"/>
              </a:defRPr>
            </a:lvl4pPr>
            <a:lvl5pPr marL="914400" indent="0">
              <a:buNone/>
              <a:defRPr b="0" i="0">
                <a:latin typeface="Raleway" panose="020B0003030101060003" pitchFamily="34" charset="0"/>
              </a:defRPr>
            </a:lvl5pPr>
          </a:lstStyle>
          <a:p>
            <a:pPr lvl="0"/>
            <a:r>
              <a:rPr lang="en-US" dirty="0"/>
              <a:t>Click to edit </a:t>
            </a:r>
            <a:r>
              <a:rPr lang="en-US" dirty="0" err="1"/>
              <a:t>subheadline</a:t>
            </a:r>
            <a:endParaRPr lang="en-US" dirty="0"/>
          </a:p>
        </p:txBody>
      </p:sp>
      <p:cxnSp>
        <p:nvCxnSpPr>
          <p:cNvPr id="9" name="Straight Connector 8">
            <a:extLst>
              <a:ext uri="{FF2B5EF4-FFF2-40B4-BE49-F238E27FC236}">
                <a16:creationId xmlns:a16="http://schemas.microsoft.com/office/drawing/2014/main" id="{979AFE54-A1DF-44DA-BED9-EAFCF33BA2FA}"/>
              </a:ext>
            </a:extLst>
          </p:cNvPr>
          <p:cNvCxnSpPr>
            <a:cxnSpLocks/>
          </p:cNvCxnSpPr>
          <p:nvPr userDrawn="1"/>
        </p:nvCxnSpPr>
        <p:spPr>
          <a:xfrm>
            <a:off x="365759" y="851874"/>
            <a:ext cx="1828800"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sp>
        <p:nvSpPr>
          <p:cNvPr id="6" name="Text Placeholder 10">
            <a:extLst>
              <a:ext uri="{FF2B5EF4-FFF2-40B4-BE49-F238E27FC236}">
                <a16:creationId xmlns:a16="http://schemas.microsoft.com/office/drawing/2014/main" id="{C285168F-0645-5245-965F-698BEAA5C538}"/>
              </a:ext>
            </a:extLst>
          </p:cNvPr>
          <p:cNvSpPr>
            <a:spLocks noGrp="1"/>
          </p:cNvSpPr>
          <p:nvPr>
            <p:ph type="body" sz="quarter" idx="15" hasCustomPrompt="1"/>
          </p:nvPr>
        </p:nvSpPr>
        <p:spPr>
          <a:xfrm>
            <a:off x="365760" y="1913585"/>
            <a:ext cx="10149839" cy="236860"/>
          </a:xfrm>
          <a:prstGeom prst="rect">
            <a:avLst/>
          </a:prstGeom>
        </p:spPr>
        <p:txBody>
          <a:bodyPr wrap="square" lIns="0" tIns="0" rIns="0" bIns="0">
            <a:spAutoFit/>
          </a:bodyPr>
          <a:lstStyle>
            <a:lvl1pPr marL="0" indent="0">
              <a:lnSpc>
                <a:spcPct val="120000"/>
              </a:lnSpc>
              <a:spcAft>
                <a:spcPts val="600"/>
              </a:spcAft>
              <a:buNone/>
              <a:defRPr lang="en-US" b="0" i="0" smtClean="0">
                <a:effectLst/>
              </a:defRPr>
            </a:lvl1pPr>
            <a:lvl2pPr marL="225425" indent="0">
              <a:buNone/>
              <a:defRPr b="0" i="0">
                <a:latin typeface="Raleway" panose="020B0003030101060003" pitchFamily="34" charset="0"/>
              </a:defRPr>
            </a:lvl2pPr>
            <a:lvl3pPr marL="465137" indent="0">
              <a:buNone/>
              <a:defRPr b="0" i="0">
                <a:latin typeface="Raleway" panose="020B0003030101060003" pitchFamily="34" charset="0"/>
              </a:defRPr>
            </a:lvl3pPr>
            <a:lvl4pPr marL="688975" indent="0">
              <a:buNone/>
              <a:defRPr b="0" i="0">
                <a:latin typeface="Raleway" panose="020B0003030101060003" pitchFamily="34" charset="0"/>
              </a:defRPr>
            </a:lvl4pPr>
            <a:lvl5pPr marL="914400" indent="0">
              <a:buNone/>
              <a:defRPr b="0" i="0">
                <a:latin typeface="Raleway" panose="020B0003030101060003" pitchFamily="34" charset="0"/>
              </a:defRPr>
            </a:lvl5pPr>
          </a:lstStyle>
          <a:p>
            <a:pPr lvl="0"/>
            <a:r>
              <a:rPr lang="en-US" dirty="0"/>
              <a:t>Click to edit content</a:t>
            </a:r>
          </a:p>
        </p:txBody>
      </p:sp>
      <p:pic>
        <p:nvPicPr>
          <p:cNvPr id="8" name="Picture 7" descr="Icon&#10;&#10;Description automatically generated">
            <a:extLst>
              <a:ext uri="{FF2B5EF4-FFF2-40B4-BE49-F238E27FC236}">
                <a16:creationId xmlns:a16="http://schemas.microsoft.com/office/drawing/2014/main" id="{2E37C6F6-1A9E-4F3D-AED2-E88011AAD570}"/>
              </a:ext>
            </a:extLst>
          </p:cNvPr>
          <p:cNvPicPr>
            <a:picLocks noChangeAspect="1"/>
          </p:cNvPicPr>
          <p:nvPr userDrawn="1"/>
        </p:nvPicPr>
        <p:blipFill>
          <a:blip r:embed="rId2">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0115450" y="252963"/>
            <a:ext cx="1985109" cy="475040"/>
          </a:xfrm>
          <a:prstGeom prst="rect">
            <a:avLst/>
          </a:prstGeom>
        </p:spPr>
      </p:pic>
    </p:spTree>
    <p:extLst>
      <p:ext uri="{BB962C8B-B14F-4D97-AF65-F5344CB8AC3E}">
        <p14:creationId xmlns:p14="http://schemas.microsoft.com/office/powerpoint/2010/main" val="2605176482"/>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2 Image">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92FE67B1-B67D-4013-8614-FA442697012B}"/>
              </a:ext>
            </a:extLst>
          </p:cNvPr>
          <p:cNvSpPr>
            <a:spLocks noGrp="1"/>
          </p:cNvSpPr>
          <p:nvPr>
            <p:ph type="pic" sz="quarter" idx="15"/>
          </p:nvPr>
        </p:nvSpPr>
        <p:spPr>
          <a:xfrm>
            <a:off x="6096000" y="0"/>
            <a:ext cx="6095996" cy="6857993"/>
          </a:xfrm>
          <a:prstGeom prst="rect">
            <a:avLst/>
          </a:prstGeom>
          <a:effectLst/>
        </p:spPr>
        <p:txBody>
          <a:bodyPr anchor="ctr">
            <a:noAutofit/>
          </a:bodyPr>
          <a:lstStyle>
            <a:lvl1pPr marL="0" indent="0" algn="ctr">
              <a:buNone/>
              <a:defRPr b="0" i="0">
                <a:latin typeface="Raleway" panose="020B0003030101060003" pitchFamily="34" charset="0"/>
              </a:defRPr>
            </a:lvl1pPr>
          </a:lstStyle>
          <a:p>
            <a:endParaRPr lang="en-US" dirty="0"/>
          </a:p>
        </p:txBody>
      </p:sp>
      <p:sp>
        <p:nvSpPr>
          <p:cNvPr id="2" name="Title 1">
            <a:extLst>
              <a:ext uri="{FF2B5EF4-FFF2-40B4-BE49-F238E27FC236}">
                <a16:creationId xmlns:a16="http://schemas.microsoft.com/office/drawing/2014/main" id="{D4AF80F9-0DB6-4C37-BC98-FB067ECD5598}"/>
              </a:ext>
            </a:extLst>
          </p:cNvPr>
          <p:cNvSpPr>
            <a:spLocks noGrp="1"/>
          </p:cNvSpPr>
          <p:nvPr>
            <p:ph type="ctrTitle" hasCustomPrompt="1"/>
          </p:nvPr>
        </p:nvSpPr>
        <p:spPr>
          <a:xfrm>
            <a:off x="787024" y="2704514"/>
            <a:ext cx="4521949" cy="415498"/>
          </a:xfrm>
          <a:prstGeom prst="rect">
            <a:avLst/>
          </a:prstGeom>
        </p:spPr>
        <p:txBody>
          <a:bodyPr lIns="0" tIns="0" rIns="0" bIns="0" anchor="b">
            <a:spAutoFit/>
          </a:bodyPr>
          <a:lstStyle>
            <a:lvl1pPr marL="0" algn="l" defTabSz="914400" rtl="0" eaLnBrk="1" latinLnBrk="0" hangingPunct="1">
              <a:lnSpc>
                <a:spcPct val="100000"/>
              </a:lnSpc>
              <a:spcBef>
                <a:spcPct val="0"/>
              </a:spcBef>
              <a:spcAft>
                <a:spcPts val="100"/>
              </a:spcAft>
              <a:buNone/>
              <a:defRPr lang="en-US" sz="2700" b="1" kern="1200" dirty="0">
                <a:solidFill>
                  <a:srgbClr val="0E0F1A"/>
                </a:solidFill>
                <a:latin typeface="Raleway ExtraBold" panose="020B0003030101060003" pitchFamily="34" charset="0"/>
                <a:ea typeface="+mj-ea"/>
                <a:cs typeface="+mj-cs"/>
              </a:defRPr>
            </a:lvl1pPr>
          </a:lstStyle>
          <a:p>
            <a:r>
              <a:rPr lang="en-US" dirty="0"/>
              <a:t>Click to edit headline</a:t>
            </a:r>
          </a:p>
        </p:txBody>
      </p:sp>
      <p:sp>
        <p:nvSpPr>
          <p:cNvPr id="11" name="Text Placeholder 10">
            <a:extLst>
              <a:ext uri="{FF2B5EF4-FFF2-40B4-BE49-F238E27FC236}">
                <a16:creationId xmlns:a16="http://schemas.microsoft.com/office/drawing/2014/main" id="{EC84112C-E8C9-4589-BEA1-885A908F557A}"/>
              </a:ext>
            </a:extLst>
          </p:cNvPr>
          <p:cNvSpPr>
            <a:spLocks noGrp="1"/>
          </p:cNvSpPr>
          <p:nvPr>
            <p:ph type="body" sz="quarter" idx="14" hasCustomPrompt="1"/>
          </p:nvPr>
        </p:nvSpPr>
        <p:spPr>
          <a:xfrm>
            <a:off x="787024" y="3655685"/>
            <a:ext cx="4521949" cy="236860"/>
          </a:xfrm>
          <a:prstGeom prst="rect">
            <a:avLst/>
          </a:prstGeom>
        </p:spPr>
        <p:txBody>
          <a:bodyPr lIns="0" tIns="0" rIns="0" bIns="0">
            <a:spAutoFit/>
          </a:bodyPr>
          <a:lstStyle>
            <a:lvl1pPr marL="0" indent="0">
              <a:lnSpc>
                <a:spcPct val="120000"/>
              </a:lnSpc>
              <a:spcAft>
                <a:spcPts val="600"/>
              </a:spcAft>
              <a:buNone/>
              <a:defRPr b="0" i="0">
                <a:latin typeface="Raleway" panose="020B0003030101060003" pitchFamily="34" charset="0"/>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content</a:t>
            </a:r>
          </a:p>
        </p:txBody>
      </p:sp>
      <p:cxnSp>
        <p:nvCxnSpPr>
          <p:cNvPr id="15" name="Straight Connector 14">
            <a:extLst>
              <a:ext uri="{FF2B5EF4-FFF2-40B4-BE49-F238E27FC236}">
                <a16:creationId xmlns:a16="http://schemas.microsoft.com/office/drawing/2014/main" id="{D5EB0863-E36C-467C-A8B7-95D73C39BD3C}"/>
              </a:ext>
            </a:extLst>
          </p:cNvPr>
          <p:cNvCxnSpPr>
            <a:cxnSpLocks/>
          </p:cNvCxnSpPr>
          <p:nvPr userDrawn="1"/>
        </p:nvCxnSpPr>
        <p:spPr>
          <a:xfrm>
            <a:off x="787024" y="3378566"/>
            <a:ext cx="2286000"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6DEAF468-DAD4-4ADF-8B2A-A7D83B8E2F3B}"/>
              </a:ext>
            </a:extLst>
          </p:cNvPr>
          <p:cNvSpPr>
            <a:spLocks noGrp="1"/>
          </p:cNvSpPr>
          <p:nvPr>
            <p:ph type="body" sz="quarter" idx="16" hasCustomPrompt="1"/>
          </p:nvPr>
        </p:nvSpPr>
        <p:spPr>
          <a:xfrm>
            <a:off x="787024" y="1542650"/>
            <a:ext cx="4521948" cy="235449"/>
          </a:xfrm>
          <a:prstGeom prst="rect">
            <a:avLst/>
          </a:prstGeom>
        </p:spPr>
        <p:txBody>
          <a:bodyPr lIns="0" tIns="0" rIns="0" bIns="0">
            <a:spAutoFit/>
          </a:bodyPr>
          <a:lstStyle>
            <a:lvl1pPr marL="0" indent="0" algn="l" defTabSz="914400" rtl="0" eaLnBrk="1" latinLnBrk="0" hangingPunct="1">
              <a:lnSpc>
                <a:spcPct val="110000"/>
              </a:lnSpc>
              <a:spcBef>
                <a:spcPct val="0"/>
              </a:spcBef>
              <a:buNone/>
              <a:defRPr lang="en-US" sz="1500" b="0" i="0" kern="1200" cap="all" baseline="0" dirty="0" smtClean="0">
                <a:solidFill>
                  <a:srgbClr val="0E0F1A"/>
                </a:solidFill>
                <a:latin typeface="Oswald Medium" pitchFamily="2" charset="77"/>
                <a:ea typeface="+mj-ea"/>
                <a:cs typeface="+mj-cs"/>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Category Tag</a:t>
            </a:r>
          </a:p>
        </p:txBody>
      </p:sp>
      <p:pic>
        <p:nvPicPr>
          <p:cNvPr id="10" name="Picture 9">
            <a:extLst>
              <a:ext uri="{FF2B5EF4-FFF2-40B4-BE49-F238E27FC236}">
                <a16:creationId xmlns:a16="http://schemas.microsoft.com/office/drawing/2014/main" id="{1DEE3C1A-3C57-4CBD-86A5-D7616ED3E4C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42104" y="252960"/>
            <a:ext cx="1574985" cy="502944"/>
          </a:xfrm>
          <a:prstGeom prst="rect">
            <a:avLst/>
          </a:prstGeom>
        </p:spPr>
      </p:pic>
    </p:spTree>
    <p:extLst>
      <p:ext uri="{BB962C8B-B14F-4D97-AF65-F5344CB8AC3E}">
        <p14:creationId xmlns:p14="http://schemas.microsoft.com/office/powerpoint/2010/main" val="110442776"/>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2 Image - Dark">
    <p:bg>
      <p:bgPr>
        <a:gradFill>
          <a:gsLst>
            <a:gs pos="0">
              <a:srgbClr val="001C41"/>
            </a:gs>
            <a:gs pos="90000">
              <a:srgbClr val="0E0F1A"/>
            </a:gs>
          </a:gsLst>
          <a:lin ang="4800000" scaled="0"/>
        </a:gradFill>
        <a:effectLst/>
      </p:bgPr>
    </p:bg>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92FE67B1-B67D-4013-8614-FA442697012B}"/>
              </a:ext>
            </a:extLst>
          </p:cNvPr>
          <p:cNvSpPr>
            <a:spLocks noGrp="1"/>
          </p:cNvSpPr>
          <p:nvPr>
            <p:ph type="pic" sz="quarter" idx="15"/>
          </p:nvPr>
        </p:nvSpPr>
        <p:spPr>
          <a:xfrm>
            <a:off x="6096000" y="0"/>
            <a:ext cx="6095996" cy="6858000"/>
          </a:xfrm>
          <a:prstGeom prst="rect">
            <a:avLst/>
          </a:prstGeom>
          <a:effectLst/>
        </p:spPr>
        <p:txBody>
          <a:bodyPr anchor="ctr">
            <a:noAutofit/>
          </a:bodyPr>
          <a:lstStyle>
            <a:lvl1pPr marL="0" indent="0" algn="ctr">
              <a:buNone/>
              <a:defRPr b="0" i="0">
                <a:solidFill>
                  <a:schemeClr val="bg1"/>
                </a:solidFill>
                <a:latin typeface="Raleway" panose="020B0003030101060003" pitchFamily="34" charset="0"/>
              </a:defRPr>
            </a:lvl1pPr>
          </a:lstStyle>
          <a:p>
            <a:endParaRPr lang="en-US" dirty="0"/>
          </a:p>
        </p:txBody>
      </p:sp>
      <p:sp>
        <p:nvSpPr>
          <p:cNvPr id="2" name="Title 1">
            <a:extLst>
              <a:ext uri="{FF2B5EF4-FFF2-40B4-BE49-F238E27FC236}">
                <a16:creationId xmlns:a16="http://schemas.microsoft.com/office/drawing/2014/main" id="{D4AF80F9-0DB6-4C37-BC98-FB067ECD5598}"/>
              </a:ext>
            </a:extLst>
          </p:cNvPr>
          <p:cNvSpPr>
            <a:spLocks noGrp="1"/>
          </p:cNvSpPr>
          <p:nvPr>
            <p:ph type="ctrTitle" hasCustomPrompt="1"/>
          </p:nvPr>
        </p:nvSpPr>
        <p:spPr>
          <a:xfrm>
            <a:off x="787024" y="2704514"/>
            <a:ext cx="4521949" cy="415498"/>
          </a:xfrm>
          <a:prstGeom prst="rect">
            <a:avLst/>
          </a:prstGeom>
        </p:spPr>
        <p:txBody>
          <a:bodyPr lIns="0" tIns="0" rIns="0" bIns="0" anchor="b">
            <a:spAutoFit/>
          </a:bodyPr>
          <a:lstStyle>
            <a:lvl1pPr marL="0" algn="l" defTabSz="914400" rtl="0" eaLnBrk="1" latinLnBrk="0" hangingPunct="1">
              <a:lnSpc>
                <a:spcPct val="100000"/>
              </a:lnSpc>
              <a:spcBef>
                <a:spcPct val="0"/>
              </a:spcBef>
              <a:spcAft>
                <a:spcPts val="100"/>
              </a:spcAft>
              <a:buNone/>
              <a:defRPr lang="en-US" sz="2700" b="1" kern="1200" dirty="0">
                <a:solidFill>
                  <a:schemeClr val="bg1"/>
                </a:solidFill>
                <a:latin typeface="Raleway ExtraBold" panose="020B0003030101060003" pitchFamily="34" charset="0"/>
                <a:ea typeface="+mj-ea"/>
                <a:cs typeface="+mj-cs"/>
              </a:defRPr>
            </a:lvl1pPr>
          </a:lstStyle>
          <a:p>
            <a:r>
              <a:rPr lang="en-US" dirty="0"/>
              <a:t>Click to edit headline</a:t>
            </a:r>
          </a:p>
        </p:txBody>
      </p:sp>
      <p:sp>
        <p:nvSpPr>
          <p:cNvPr id="11" name="Text Placeholder 10">
            <a:extLst>
              <a:ext uri="{FF2B5EF4-FFF2-40B4-BE49-F238E27FC236}">
                <a16:creationId xmlns:a16="http://schemas.microsoft.com/office/drawing/2014/main" id="{EC84112C-E8C9-4589-BEA1-885A908F557A}"/>
              </a:ext>
            </a:extLst>
          </p:cNvPr>
          <p:cNvSpPr>
            <a:spLocks noGrp="1"/>
          </p:cNvSpPr>
          <p:nvPr>
            <p:ph type="body" sz="quarter" idx="14" hasCustomPrompt="1"/>
          </p:nvPr>
        </p:nvSpPr>
        <p:spPr>
          <a:xfrm>
            <a:off x="787024" y="3655685"/>
            <a:ext cx="4521949" cy="236860"/>
          </a:xfrm>
          <a:prstGeom prst="rect">
            <a:avLst/>
          </a:prstGeom>
        </p:spPr>
        <p:txBody>
          <a:bodyPr lIns="0" tIns="0" rIns="0" bIns="0">
            <a:spAutoFit/>
          </a:bodyPr>
          <a:lstStyle>
            <a:lvl1pPr marL="0" indent="0">
              <a:lnSpc>
                <a:spcPct val="120000"/>
              </a:lnSpc>
              <a:spcAft>
                <a:spcPts val="600"/>
              </a:spcAft>
              <a:buNone/>
              <a:defRPr b="0" i="0">
                <a:solidFill>
                  <a:schemeClr val="bg1"/>
                </a:solidFill>
                <a:latin typeface="Raleway" panose="020B0003030101060003" pitchFamily="34" charset="0"/>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content</a:t>
            </a:r>
          </a:p>
        </p:txBody>
      </p:sp>
      <p:cxnSp>
        <p:nvCxnSpPr>
          <p:cNvPr id="15" name="Straight Connector 14">
            <a:extLst>
              <a:ext uri="{FF2B5EF4-FFF2-40B4-BE49-F238E27FC236}">
                <a16:creationId xmlns:a16="http://schemas.microsoft.com/office/drawing/2014/main" id="{D5EB0863-E36C-467C-A8B7-95D73C39BD3C}"/>
              </a:ext>
            </a:extLst>
          </p:cNvPr>
          <p:cNvCxnSpPr>
            <a:cxnSpLocks/>
          </p:cNvCxnSpPr>
          <p:nvPr userDrawn="1"/>
        </p:nvCxnSpPr>
        <p:spPr>
          <a:xfrm>
            <a:off x="787024" y="3378566"/>
            <a:ext cx="2286000"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6DEAF468-DAD4-4ADF-8B2A-A7D83B8E2F3B}"/>
              </a:ext>
            </a:extLst>
          </p:cNvPr>
          <p:cNvSpPr>
            <a:spLocks noGrp="1"/>
          </p:cNvSpPr>
          <p:nvPr>
            <p:ph type="body" sz="quarter" idx="16" hasCustomPrompt="1"/>
          </p:nvPr>
        </p:nvSpPr>
        <p:spPr>
          <a:xfrm>
            <a:off x="787024" y="1542650"/>
            <a:ext cx="4521948" cy="235449"/>
          </a:xfrm>
          <a:prstGeom prst="rect">
            <a:avLst/>
          </a:prstGeom>
        </p:spPr>
        <p:txBody>
          <a:bodyPr lIns="0" tIns="0" rIns="0" bIns="0">
            <a:spAutoFit/>
          </a:bodyPr>
          <a:lstStyle>
            <a:lvl1pPr marL="0" indent="0" algn="l" defTabSz="914400" rtl="0" eaLnBrk="1" latinLnBrk="0" hangingPunct="1">
              <a:lnSpc>
                <a:spcPct val="110000"/>
              </a:lnSpc>
              <a:spcBef>
                <a:spcPct val="0"/>
              </a:spcBef>
              <a:buNone/>
              <a:defRPr lang="en-US" sz="1500" b="0" i="0" kern="1200" cap="all" baseline="0" dirty="0" smtClean="0">
                <a:solidFill>
                  <a:schemeClr val="bg1"/>
                </a:solidFill>
                <a:latin typeface="Oswald Medium" pitchFamily="2" charset="77"/>
                <a:ea typeface="+mj-ea"/>
                <a:cs typeface="+mj-cs"/>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Category Tag</a:t>
            </a:r>
          </a:p>
        </p:txBody>
      </p:sp>
      <p:pic>
        <p:nvPicPr>
          <p:cNvPr id="10" name="Picture 9">
            <a:extLst>
              <a:ext uri="{FF2B5EF4-FFF2-40B4-BE49-F238E27FC236}">
                <a16:creationId xmlns:a16="http://schemas.microsoft.com/office/drawing/2014/main" id="{3EB902EB-81D6-4B29-B7E4-A7BB56D37EC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42103" y="252960"/>
            <a:ext cx="1574985" cy="502944"/>
          </a:xfrm>
          <a:prstGeom prst="rect">
            <a:avLst/>
          </a:prstGeom>
        </p:spPr>
      </p:pic>
    </p:spTree>
    <p:extLst>
      <p:ext uri="{BB962C8B-B14F-4D97-AF65-F5344CB8AC3E}">
        <p14:creationId xmlns:p14="http://schemas.microsoft.com/office/powerpoint/2010/main" val="12342000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Cover - LG Img Light">
    <p:bg>
      <p:bgPr>
        <a:gradFill>
          <a:gsLst>
            <a:gs pos="0">
              <a:srgbClr val="E9ECF2"/>
            </a:gs>
            <a:gs pos="92000">
              <a:schemeClr val="bg1"/>
            </a:gs>
          </a:gsLst>
          <a:lin ang="5400000" scaled="0"/>
        </a:gradFill>
        <a:effectLst/>
      </p:bgPr>
    </p:bg>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92FE67B1-B67D-4013-8614-FA442697012B}"/>
              </a:ext>
            </a:extLst>
          </p:cNvPr>
          <p:cNvSpPr>
            <a:spLocks noGrp="1"/>
          </p:cNvSpPr>
          <p:nvPr>
            <p:ph type="pic" sz="quarter" idx="15"/>
          </p:nvPr>
        </p:nvSpPr>
        <p:spPr>
          <a:xfrm>
            <a:off x="6096000" y="0"/>
            <a:ext cx="6095996" cy="6857993"/>
          </a:xfrm>
          <a:prstGeom prst="rect">
            <a:avLst/>
          </a:prstGeom>
          <a:effectLst/>
        </p:spPr>
        <p:txBody>
          <a:bodyPr anchor="ctr">
            <a:noAutofit/>
          </a:bodyPr>
          <a:lstStyle>
            <a:lvl1pPr marL="0" indent="0" algn="ctr">
              <a:buNone/>
              <a:defRPr b="0" i="0">
                <a:latin typeface="Raleway" panose="020B0003030101060003" pitchFamily="34" charset="0"/>
              </a:defRPr>
            </a:lvl1pPr>
          </a:lstStyle>
          <a:p>
            <a:endParaRPr lang="en-US" dirty="0"/>
          </a:p>
        </p:txBody>
      </p:sp>
      <p:sp>
        <p:nvSpPr>
          <p:cNvPr id="2" name="Title 1">
            <a:extLst>
              <a:ext uri="{FF2B5EF4-FFF2-40B4-BE49-F238E27FC236}">
                <a16:creationId xmlns:a16="http://schemas.microsoft.com/office/drawing/2014/main" id="{D4AF80F9-0DB6-4C37-BC98-FB067ECD5598}"/>
              </a:ext>
            </a:extLst>
          </p:cNvPr>
          <p:cNvSpPr>
            <a:spLocks noGrp="1"/>
          </p:cNvSpPr>
          <p:nvPr>
            <p:ph type="ctrTitle" hasCustomPrompt="1"/>
          </p:nvPr>
        </p:nvSpPr>
        <p:spPr>
          <a:xfrm>
            <a:off x="787024" y="3182087"/>
            <a:ext cx="4521949" cy="415498"/>
          </a:xfrm>
          <a:prstGeom prst="rect">
            <a:avLst/>
          </a:prstGeom>
        </p:spPr>
        <p:txBody>
          <a:bodyPr lIns="0" tIns="0" rIns="0" bIns="0" anchor="b">
            <a:spAutoFit/>
          </a:bodyPr>
          <a:lstStyle>
            <a:lvl1pPr marL="0" algn="l" defTabSz="914400" rtl="0" eaLnBrk="1" latinLnBrk="0" hangingPunct="1">
              <a:lnSpc>
                <a:spcPct val="100000"/>
              </a:lnSpc>
              <a:spcBef>
                <a:spcPct val="0"/>
              </a:spcBef>
              <a:buNone/>
              <a:defRPr lang="en-US" sz="2700" b="1" kern="1200" dirty="0">
                <a:solidFill>
                  <a:srgbClr val="0E0F1A"/>
                </a:solidFill>
                <a:latin typeface="Raleway ExtraBold" panose="020B0003030101060003" pitchFamily="34" charset="0"/>
                <a:ea typeface="+mj-ea"/>
                <a:cs typeface="+mj-cs"/>
              </a:defRPr>
            </a:lvl1pPr>
          </a:lstStyle>
          <a:p>
            <a:r>
              <a:rPr lang="en-US" dirty="0"/>
              <a:t>Click to edit page title</a:t>
            </a:r>
          </a:p>
        </p:txBody>
      </p:sp>
      <p:sp>
        <p:nvSpPr>
          <p:cNvPr id="11" name="Text Placeholder 10">
            <a:extLst>
              <a:ext uri="{FF2B5EF4-FFF2-40B4-BE49-F238E27FC236}">
                <a16:creationId xmlns:a16="http://schemas.microsoft.com/office/drawing/2014/main" id="{EC84112C-E8C9-4589-BEA1-885A908F557A}"/>
              </a:ext>
            </a:extLst>
          </p:cNvPr>
          <p:cNvSpPr>
            <a:spLocks noGrp="1"/>
          </p:cNvSpPr>
          <p:nvPr>
            <p:ph type="body" sz="quarter" idx="14" hasCustomPrompt="1"/>
          </p:nvPr>
        </p:nvSpPr>
        <p:spPr>
          <a:xfrm>
            <a:off x="787024" y="4133258"/>
            <a:ext cx="4521949" cy="236860"/>
          </a:xfrm>
          <a:prstGeom prst="rect">
            <a:avLst/>
          </a:prstGeom>
        </p:spPr>
        <p:txBody>
          <a:bodyPr lIns="0" tIns="0" rIns="0" bIns="0">
            <a:spAutoFit/>
          </a:bodyPr>
          <a:lstStyle>
            <a:lvl1pPr marL="0" indent="0">
              <a:lnSpc>
                <a:spcPct val="120000"/>
              </a:lnSpc>
              <a:spcAft>
                <a:spcPts val="100"/>
              </a:spcAft>
              <a:buNone/>
              <a:defRPr b="0" i="0">
                <a:latin typeface="Raleway" panose="020B0003030101060003" pitchFamily="34" charset="0"/>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a:t>
            </a:r>
            <a:r>
              <a:rPr lang="en-US" dirty="0" err="1"/>
              <a:t>subheadline</a:t>
            </a:r>
            <a:endParaRPr lang="en-US" dirty="0"/>
          </a:p>
        </p:txBody>
      </p:sp>
      <p:cxnSp>
        <p:nvCxnSpPr>
          <p:cNvPr id="15" name="Straight Connector 14">
            <a:extLst>
              <a:ext uri="{FF2B5EF4-FFF2-40B4-BE49-F238E27FC236}">
                <a16:creationId xmlns:a16="http://schemas.microsoft.com/office/drawing/2014/main" id="{D5EB0863-E36C-467C-A8B7-95D73C39BD3C}"/>
              </a:ext>
            </a:extLst>
          </p:cNvPr>
          <p:cNvCxnSpPr>
            <a:cxnSpLocks/>
          </p:cNvCxnSpPr>
          <p:nvPr userDrawn="1"/>
        </p:nvCxnSpPr>
        <p:spPr>
          <a:xfrm>
            <a:off x="787024" y="3856139"/>
            <a:ext cx="2286000"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6DEAF468-DAD4-4ADF-8B2A-A7D83B8E2F3B}"/>
              </a:ext>
            </a:extLst>
          </p:cNvPr>
          <p:cNvSpPr>
            <a:spLocks noGrp="1"/>
          </p:cNvSpPr>
          <p:nvPr>
            <p:ph type="body" sz="quarter" idx="16" hasCustomPrompt="1"/>
          </p:nvPr>
        </p:nvSpPr>
        <p:spPr>
          <a:xfrm>
            <a:off x="787024" y="2020223"/>
            <a:ext cx="4521948" cy="252762"/>
          </a:xfrm>
          <a:prstGeom prst="rect">
            <a:avLst/>
          </a:prstGeom>
        </p:spPr>
        <p:txBody>
          <a:bodyPr lIns="0" tIns="0" rIns="0" bIns="0">
            <a:spAutoFit/>
          </a:bodyPr>
          <a:lstStyle>
            <a:lvl1pPr marL="0" indent="0" algn="l" defTabSz="914400" rtl="0" eaLnBrk="1" latinLnBrk="0" hangingPunct="1">
              <a:lnSpc>
                <a:spcPct val="120000"/>
              </a:lnSpc>
              <a:spcBef>
                <a:spcPct val="0"/>
              </a:spcBef>
              <a:buNone/>
              <a:defRPr lang="en-US" sz="1500" b="0" i="0" kern="1200" cap="all" baseline="0" dirty="0" smtClean="0">
                <a:solidFill>
                  <a:srgbClr val="0E0F1A"/>
                </a:solidFill>
                <a:latin typeface="Oswald Medium" pitchFamily="2" charset="77"/>
                <a:ea typeface="+mj-ea"/>
                <a:cs typeface="+mj-cs"/>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(Category tag or date)</a:t>
            </a:r>
          </a:p>
        </p:txBody>
      </p:sp>
      <p:sp>
        <p:nvSpPr>
          <p:cNvPr id="4" name="Text Placeholder 3">
            <a:extLst>
              <a:ext uri="{FF2B5EF4-FFF2-40B4-BE49-F238E27FC236}">
                <a16:creationId xmlns:a16="http://schemas.microsoft.com/office/drawing/2014/main" id="{40ACFFD2-510E-7644-9F45-CAF33EE0141B}"/>
              </a:ext>
            </a:extLst>
          </p:cNvPr>
          <p:cNvSpPr>
            <a:spLocks noGrp="1"/>
          </p:cNvSpPr>
          <p:nvPr>
            <p:ph type="body" sz="quarter" idx="17" hasCustomPrompt="1"/>
          </p:nvPr>
        </p:nvSpPr>
        <p:spPr>
          <a:xfrm>
            <a:off x="768900" y="5314461"/>
            <a:ext cx="3007970" cy="849376"/>
          </a:xfrm>
          <a:prstGeom prst="rect">
            <a:avLst/>
          </a:prstGeom>
        </p:spPr>
        <p:txBody>
          <a:bodyPr/>
          <a:lstStyle>
            <a:lvl1pPr marL="0" indent="0">
              <a:buNone/>
              <a:defRPr sz="1100">
                <a:solidFill>
                  <a:schemeClr val="bg1">
                    <a:lumMod val="65000"/>
                  </a:schemeClr>
                </a:solidFill>
              </a:defRPr>
            </a:lvl1pPr>
          </a:lstStyle>
          <a:p>
            <a:pPr lvl="0"/>
            <a:r>
              <a:rPr lang="en-US" dirty="0"/>
              <a:t>[Customer logo here – if applicable]</a:t>
            </a:r>
          </a:p>
        </p:txBody>
      </p:sp>
      <p:pic>
        <p:nvPicPr>
          <p:cNvPr id="12" name="Picture 11">
            <a:extLst>
              <a:ext uri="{FF2B5EF4-FFF2-40B4-BE49-F238E27FC236}">
                <a16:creationId xmlns:a16="http://schemas.microsoft.com/office/drawing/2014/main" id="{C58F0323-4A7B-444E-970C-4F3DF55C8B5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8899" y="964445"/>
            <a:ext cx="2458715" cy="785148"/>
          </a:xfrm>
          <a:prstGeom prst="rect">
            <a:avLst/>
          </a:prstGeom>
        </p:spPr>
      </p:pic>
    </p:spTree>
    <p:extLst>
      <p:ext uri="{BB962C8B-B14F-4D97-AF65-F5344CB8AC3E}">
        <p14:creationId xmlns:p14="http://schemas.microsoft.com/office/powerpoint/2010/main" val="1225339897"/>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1/2 Image v2">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92FE67B1-B67D-4013-8614-FA442697012B}"/>
              </a:ext>
            </a:extLst>
          </p:cNvPr>
          <p:cNvSpPr>
            <a:spLocks noGrp="1"/>
          </p:cNvSpPr>
          <p:nvPr>
            <p:ph type="pic" sz="quarter" idx="15"/>
          </p:nvPr>
        </p:nvSpPr>
        <p:spPr>
          <a:xfrm>
            <a:off x="6096000" y="0"/>
            <a:ext cx="6095996" cy="6857993"/>
          </a:xfrm>
          <a:prstGeom prst="rect">
            <a:avLst/>
          </a:prstGeom>
          <a:effectLst/>
        </p:spPr>
        <p:txBody>
          <a:bodyPr anchor="ctr">
            <a:noAutofit/>
          </a:bodyPr>
          <a:lstStyle>
            <a:lvl1pPr marL="0" indent="0" algn="ctr">
              <a:buNone/>
              <a:defRPr b="0" i="0">
                <a:latin typeface="Raleway" panose="020B0003030101060003" pitchFamily="34" charset="0"/>
              </a:defRPr>
            </a:lvl1pPr>
          </a:lstStyle>
          <a:p>
            <a:endParaRPr lang="en-US" dirty="0"/>
          </a:p>
        </p:txBody>
      </p:sp>
      <p:sp>
        <p:nvSpPr>
          <p:cNvPr id="10" name="Title 1">
            <a:extLst>
              <a:ext uri="{FF2B5EF4-FFF2-40B4-BE49-F238E27FC236}">
                <a16:creationId xmlns:a16="http://schemas.microsoft.com/office/drawing/2014/main" id="{37E69F3C-9B37-DC4B-9583-3E6693EBE752}"/>
              </a:ext>
            </a:extLst>
          </p:cNvPr>
          <p:cNvSpPr>
            <a:spLocks noGrp="1"/>
          </p:cNvSpPr>
          <p:nvPr>
            <p:ph type="ctrTitle" hasCustomPrompt="1"/>
          </p:nvPr>
        </p:nvSpPr>
        <p:spPr>
          <a:xfrm>
            <a:off x="787024" y="1135021"/>
            <a:ext cx="4521949" cy="415498"/>
          </a:xfrm>
          <a:prstGeom prst="rect">
            <a:avLst/>
          </a:prstGeom>
        </p:spPr>
        <p:txBody>
          <a:bodyPr lIns="0" tIns="0" rIns="0" bIns="0" anchor="b">
            <a:spAutoFit/>
          </a:bodyPr>
          <a:lstStyle>
            <a:lvl1pPr marL="0" algn="l" defTabSz="914400" rtl="0" eaLnBrk="1" latinLnBrk="0" hangingPunct="1">
              <a:lnSpc>
                <a:spcPct val="100000"/>
              </a:lnSpc>
              <a:spcBef>
                <a:spcPct val="0"/>
              </a:spcBef>
              <a:spcAft>
                <a:spcPts val="100"/>
              </a:spcAft>
              <a:buNone/>
              <a:defRPr lang="en-US" sz="2700" b="1" kern="1200" dirty="0">
                <a:solidFill>
                  <a:srgbClr val="0E0F1A"/>
                </a:solidFill>
                <a:latin typeface="Raleway ExtraBold" panose="020B0003030101060003" pitchFamily="34" charset="0"/>
                <a:ea typeface="+mj-ea"/>
                <a:cs typeface="+mj-cs"/>
              </a:defRPr>
            </a:lvl1pPr>
          </a:lstStyle>
          <a:p>
            <a:r>
              <a:rPr lang="en-US" dirty="0"/>
              <a:t>Click to edit headline</a:t>
            </a:r>
          </a:p>
        </p:txBody>
      </p:sp>
      <p:sp>
        <p:nvSpPr>
          <p:cNvPr id="12" name="Text Placeholder 10">
            <a:extLst>
              <a:ext uri="{FF2B5EF4-FFF2-40B4-BE49-F238E27FC236}">
                <a16:creationId xmlns:a16="http://schemas.microsoft.com/office/drawing/2014/main" id="{E29A6713-1B05-FD45-9A5D-938ABE50E171}"/>
              </a:ext>
            </a:extLst>
          </p:cNvPr>
          <p:cNvSpPr>
            <a:spLocks noGrp="1"/>
          </p:cNvSpPr>
          <p:nvPr>
            <p:ph type="body" sz="quarter" idx="14" hasCustomPrompt="1"/>
          </p:nvPr>
        </p:nvSpPr>
        <p:spPr>
          <a:xfrm>
            <a:off x="787024" y="2086192"/>
            <a:ext cx="4521949" cy="236860"/>
          </a:xfrm>
          <a:prstGeom prst="rect">
            <a:avLst/>
          </a:prstGeom>
        </p:spPr>
        <p:txBody>
          <a:bodyPr lIns="0" tIns="0" rIns="0" bIns="0">
            <a:spAutoFit/>
          </a:bodyPr>
          <a:lstStyle>
            <a:lvl1pPr marL="0" indent="0">
              <a:lnSpc>
                <a:spcPct val="120000"/>
              </a:lnSpc>
              <a:spcAft>
                <a:spcPts val="600"/>
              </a:spcAft>
              <a:buNone/>
              <a:defRPr b="0" i="0">
                <a:latin typeface="Raleway" panose="020B0003030101060003" pitchFamily="34" charset="0"/>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content</a:t>
            </a:r>
          </a:p>
        </p:txBody>
      </p:sp>
      <p:cxnSp>
        <p:nvCxnSpPr>
          <p:cNvPr id="13" name="Straight Connector 12">
            <a:extLst>
              <a:ext uri="{FF2B5EF4-FFF2-40B4-BE49-F238E27FC236}">
                <a16:creationId xmlns:a16="http://schemas.microsoft.com/office/drawing/2014/main" id="{C87A6058-B053-6C49-8FA7-C1BDC250E533}"/>
              </a:ext>
            </a:extLst>
          </p:cNvPr>
          <p:cNvCxnSpPr>
            <a:cxnSpLocks/>
          </p:cNvCxnSpPr>
          <p:nvPr userDrawn="1"/>
        </p:nvCxnSpPr>
        <p:spPr>
          <a:xfrm>
            <a:off x="787024" y="1809073"/>
            <a:ext cx="2286000"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pic>
        <p:nvPicPr>
          <p:cNvPr id="7" name="Picture 6">
            <a:extLst>
              <a:ext uri="{FF2B5EF4-FFF2-40B4-BE49-F238E27FC236}">
                <a16:creationId xmlns:a16="http://schemas.microsoft.com/office/drawing/2014/main" id="{E14F9D17-9D9A-4CFC-8CC3-CFB8E595F40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42104" y="252960"/>
            <a:ext cx="1574985" cy="502944"/>
          </a:xfrm>
          <a:prstGeom prst="rect">
            <a:avLst/>
          </a:prstGeom>
        </p:spPr>
      </p:pic>
    </p:spTree>
    <p:extLst>
      <p:ext uri="{BB962C8B-B14F-4D97-AF65-F5344CB8AC3E}">
        <p14:creationId xmlns:p14="http://schemas.microsoft.com/office/powerpoint/2010/main" val="3472452832"/>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_50/50 Headline + Paragraph">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FAC5E193-9657-674E-AA00-73F37EF3DBCC}"/>
              </a:ext>
            </a:extLst>
          </p:cNvPr>
          <p:cNvSpPr>
            <a:spLocks noGrp="1"/>
          </p:cNvSpPr>
          <p:nvPr>
            <p:ph type="ctrTitle" hasCustomPrompt="1"/>
          </p:nvPr>
        </p:nvSpPr>
        <p:spPr>
          <a:xfrm>
            <a:off x="787024" y="1942445"/>
            <a:ext cx="4521949" cy="1046440"/>
          </a:xfrm>
          <a:prstGeom prst="rect">
            <a:avLst/>
          </a:prstGeom>
        </p:spPr>
        <p:txBody>
          <a:bodyPr lIns="0" tIns="0" rIns="0" bIns="0" anchor="b">
            <a:spAutoFit/>
          </a:bodyPr>
          <a:lstStyle>
            <a:lvl1pPr marL="0" algn="l" defTabSz="914400" rtl="0" eaLnBrk="1" latinLnBrk="0" hangingPunct="1">
              <a:lnSpc>
                <a:spcPct val="100000"/>
              </a:lnSpc>
              <a:spcBef>
                <a:spcPct val="0"/>
              </a:spcBef>
              <a:spcAft>
                <a:spcPts val="100"/>
              </a:spcAft>
              <a:buNone/>
              <a:defRPr lang="en-US" sz="3400" b="1" kern="1200" dirty="0">
                <a:solidFill>
                  <a:schemeClr val="tx1"/>
                </a:solidFill>
                <a:latin typeface="Raleway ExtraBold" panose="020B0003030101060003" pitchFamily="34" charset="0"/>
                <a:ea typeface="+mj-ea"/>
                <a:cs typeface="+mj-cs"/>
              </a:defRPr>
            </a:lvl1pPr>
          </a:lstStyle>
          <a:p>
            <a:r>
              <a:rPr lang="en-US" dirty="0"/>
              <a:t>Click here to edit headline</a:t>
            </a:r>
          </a:p>
        </p:txBody>
      </p:sp>
      <p:sp>
        <p:nvSpPr>
          <p:cNvPr id="10" name="Text Placeholder 10">
            <a:extLst>
              <a:ext uri="{FF2B5EF4-FFF2-40B4-BE49-F238E27FC236}">
                <a16:creationId xmlns:a16="http://schemas.microsoft.com/office/drawing/2014/main" id="{CAF2AA81-3F98-B542-B98B-A30312B089F9}"/>
              </a:ext>
            </a:extLst>
          </p:cNvPr>
          <p:cNvSpPr>
            <a:spLocks noGrp="1"/>
          </p:cNvSpPr>
          <p:nvPr>
            <p:ph type="body" sz="quarter" idx="14" hasCustomPrompt="1"/>
          </p:nvPr>
        </p:nvSpPr>
        <p:spPr>
          <a:xfrm>
            <a:off x="787024" y="3524558"/>
            <a:ext cx="4521949" cy="1077026"/>
          </a:xfrm>
          <a:prstGeom prst="rect">
            <a:avLst/>
          </a:prstGeom>
        </p:spPr>
        <p:txBody>
          <a:bodyPr lIns="0" tIns="0" rIns="0" bIns="0">
            <a:spAutoFit/>
          </a:bodyPr>
          <a:lstStyle>
            <a:lvl1pPr marL="0" indent="0">
              <a:lnSpc>
                <a:spcPct val="120000"/>
              </a:lnSpc>
              <a:spcAft>
                <a:spcPts val="600"/>
              </a:spcAft>
              <a:buNone/>
              <a:defRPr sz="2000" b="0" i="0">
                <a:solidFill>
                  <a:schemeClr val="tx1"/>
                </a:solidFill>
                <a:latin typeface="Raleway" panose="020B0003030101060003" pitchFamily="34" charset="0"/>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content…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sed do </a:t>
            </a:r>
            <a:r>
              <a:rPr lang="en-US" dirty="0" err="1"/>
              <a:t>eiusmod</a:t>
            </a:r>
            <a:r>
              <a:rPr lang="en-US" dirty="0"/>
              <a:t> </a:t>
            </a:r>
            <a:r>
              <a:rPr lang="en-US" dirty="0" err="1"/>
              <a:t>tempor</a:t>
            </a:r>
            <a:r>
              <a:rPr lang="en-US" dirty="0"/>
              <a:t> </a:t>
            </a:r>
            <a:r>
              <a:rPr lang="en-US" dirty="0" err="1"/>
              <a:t>incididunt</a:t>
            </a:r>
            <a:endParaRPr lang="en-US" dirty="0"/>
          </a:p>
        </p:txBody>
      </p:sp>
      <p:cxnSp>
        <p:nvCxnSpPr>
          <p:cNvPr id="12" name="Straight Connector 11">
            <a:extLst>
              <a:ext uri="{FF2B5EF4-FFF2-40B4-BE49-F238E27FC236}">
                <a16:creationId xmlns:a16="http://schemas.microsoft.com/office/drawing/2014/main" id="{8584976A-3E5D-4B41-B9D0-97D7F66F8566}"/>
              </a:ext>
            </a:extLst>
          </p:cNvPr>
          <p:cNvCxnSpPr>
            <a:cxnSpLocks/>
          </p:cNvCxnSpPr>
          <p:nvPr userDrawn="1"/>
        </p:nvCxnSpPr>
        <p:spPr>
          <a:xfrm>
            <a:off x="787024" y="3247439"/>
            <a:ext cx="2286000"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sp>
        <p:nvSpPr>
          <p:cNvPr id="13" name="Content Placeholder 4">
            <a:extLst>
              <a:ext uri="{FF2B5EF4-FFF2-40B4-BE49-F238E27FC236}">
                <a16:creationId xmlns:a16="http://schemas.microsoft.com/office/drawing/2014/main" id="{3BC1F946-C7D2-334F-9A34-F7FAB86D1AAA}"/>
              </a:ext>
            </a:extLst>
          </p:cNvPr>
          <p:cNvSpPr>
            <a:spLocks noGrp="1"/>
          </p:cNvSpPr>
          <p:nvPr>
            <p:ph sz="quarter" idx="15" hasCustomPrompt="1"/>
          </p:nvPr>
        </p:nvSpPr>
        <p:spPr>
          <a:xfrm>
            <a:off x="6096000" y="1495619"/>
            <a:ext cx="5499100" cy="4624763"/>
          </a:xfrm>
          <a:prstGeom prst="rect">
            <a:avLst/>
          </a:prstGeom>
        </p:spPr>
        <p:txBody>
          <a:bodyPr/>
          <a:lstStyle>
            <a:lvl1pPr marL="0" marR="0" indent="0" algn="l" defTabSz="914400" rtl="0" eaLnBrk="1" fontAlgn="auto" latinLnBrk="0" hangingPunct="1">
              <a:lnSpc>
                <a:spcPct val="150000"/>
              </a:lnSpc>
              <a:spcBef>
                <a:spcPts val="0"/>
              </a:spcBef>
              <a:spcAft>
                <a:spcPts val="1200"/>
              </a:spcAft>
              <a:buClr>
                <a:srgbClr val="353746"/>
              </a:buClr>
              <a:buSzTx/>
              <a:buFont typeface="Wingdings" panose="05000000000000000000" pitchFamily="2" charset="2"/>
              <a:buNone/>
              <a:tabLst/>
              <a:defRPr lang="en-US" b="0" i="0" u="none" strike="noStrike" smtClean="0">
                <a:solidFill>
                  <a:schemeClr val="tx1"/>
                </a:solidFill>
                <a:effectLst/>
              </a:defRPr>
            </a:lvl1pPr>
            <a:lvl2pPr marL="225425" indent="0">
              <a:buNone/>
              <a:defRPr>
                <a:solidFill>
                  <a:schemeClr val="bg1"/>
                </a:solidFill>
              </a:defRPr>
            </a:lvl2pPr>
            <a:lvl3pPr marL="465137" indent="0">
              <a:buNone/>
              <a:defRPr>
                <a:solidFill>
                  <a:schemeClr val="bg1"/>
                </a:solidFill>
              </a:defRPr>
            </a:lvl3pPr>
            <a:lvl4pPr marL="688975" indent="0">
              <a:buNone/>
              <a:defRPr>
                <a:solidFill>
                  <a:schemeClr val="bg1"/>
                </a:solidFill>
              </a:defRPr>
            </a:lvl4pPr>
            <a:lvl5pPr marL="914400" indent="0">
              <a:buNone/>
              <a:defRPr>
                <a:solidFill>
                  <a:schemeClr val="bg1"/>
                </a:solidFill>
              </a:defRPr>
            </a:lvl5pPr>
          </a:lstStyle>
          <a:p>
            <a:pPr lvl="0"/>
            <a:r>
              <a:rPr lang="en-US" dirty="0"/>
              <a:t>Click to edit…Lorem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sed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 Ut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 Duis </a:t>
            </a:r>
            <a:r>
              <a:rPr lang="en-US" dirty="0" err="1"/>
              <a:t>aute</a:t>
            </a:r>
            <a:r>
              <a:rPr lang="en-US" dirty="0"/>
              <a:t> </a:t>
            </a:r>
            <a:r>
              <a:rPr lang="en-US" dirty="0" err="1"/>
              <a:t>irure</a:t>
            </a:r>
            <a:r>
              <a:rPr lang="en-US" dirty="0"/>
              <a:t> dolor in </a:t>
            </a:r>
            <a:r>
              <a:rPr lang="en-US" dirty="0" err="1"/>
              <a:t>reprehenderit</a:t>
            </a:r>
            <a:r>
              <a:rPr lang="en-US" dirty="0"/>
              <a:t> in </a:t>
            </a:r>
            <a:r>
              <a:rPr lang="en-US" dirty="0" err="1"/>
              <a:t>voluptate</a:t>
            </a:r>
            <a:r>
              <a:rPr lang="en-US" dirty="0"/>
              <a:t> </a:t>
            </a:r>
            <a:r>
              <a:rPr lang="en-US" dirty="0" err="1"/>
              <a:t>velit</a:t>
            </a:r>
            <a:r>
              <a:rPr lang="en-US" dirty="0"/>
              <a:t> </a:t>
            </a:r>
            <a:r>
              <a:rPr lang="en-US" dirty="0" err="1"/>
              <a:t>esse</a:t>
            </a:r>
            <a:r>
              <a:rPr lang="en-US" dirty="0"/>
              <a:t> </a:t>
            </a:r>
            <a:r>
              <a:rPr lang="en-US" dirty="0" err="1"/>
              <a:t>cillum</a:t>
            </a:r>
            <a:r>
              <a:rPr lang="en-US" dirty="0"/>
              <a:t> dolore </a:t>
            </a:r>
            <a:r>
              <a:rPr lang="en-US" dirty="0" err="1"/>
              <a:t>eu</a:t>
            </a:r>
            <a:r>
              <a:rPr lang="en-US" dirty="0"/>
              <a:t> </a:t>
            </a:r>
            <a:r>
              <a:rPr lang="en-US" dirty="0" err="1"/>
              <a:t>fugiat</a:t>
            </a:r>
            <a:r>
              <a:rPr lang="en-US" dirty="0"/>
              <a:t> </a:t>
            </a:r>
            <a:r>
              <a:rPr lang="en-US" dirty="0" err="1"/>
              <a:t>nulla</a:t>
            </a:r>
            <a:r>
              <a:rPr lang="en-US" dirty="0"/>
              <a:t> </a:t>
            </a:r>
            <a:r>
              <a:rPr lang="en-US" dirty="0" err="1"/>
              <a:t>pariatur</a:t>
            </a:r>
            <a:r>
              <a:rPr lang="en-US" dirty="0"/>
              <a:t>. </a:t>
            </a:r>
            <a:r>
              <a:rPr lang="en-US" dirty="0" err="1"/>
              <a:t>Excepteur</a:t>
            </a:r>
            <a:r>
              <a:rPr lang="en-US" dirty="0"/>
              <a:t> </a:t>
            </a:r>
            <a:r>
              <a:rPr lang="en-US" dirty="0" err="1"/>
              <a:t>sint</a:t>
            </a:r>
            <a:r>
              <a:rPr lang="en-US" dirty="0"/>
              <a:t> </a:t>
            </a:r>
            <a:r>
              <a:rPr lang="en-US" dirty="0" err="1"/>
              <a:t>occaecat</a:t>
            </a:r>
            <a:r>
              <a:rPr lang="en-US" dirty="0"/>
              <a:t> </a:t>
            </a:r>
            <a:r>
              <a:rPr lang="en-US" dirty="0" err="1"/>
              <a:t>cupidatat</a:t>
            </a:r>
            <a:r>
              <a:rPr lang="en-US" dirty="0"/>
              <a:t> non </a:t>
            </a:r>
            <a:r>
              <a:rPr lang="en-US" dirty="0" err="1"/>
              <a:t>proident</a:t>
            </a:r>
            <a:r>
              <a:rPr lang="en-US" dirty="0"/>
              <a:t>, sunt in culpa qui </a:t>
            </a:r>
            <a:r>
              <a:rPr lang="en-US" dirty="0" err="1"/>
              <a:t>officia</a:t>
            </a:r>
            <a:r>
              <a:rPr lang="en-US" dirty="0"/>
              <a:t> </a:t>
            </a:r>
            <a:r>
              <a:rPr lang="en-US" dirty="0" err="1"/>
              <a:t>deserunt</a:t>
            </a:r>
            <a:r>
              <a:rPr lang="en-US" dirty="0"/>
              <a:t> </a:t>
            </a:r>
            <a:r>
              <a:rPr lang="en-US" dirty="0" err="1"/>
              <a:t>mollit</a:t>
            </a:r>
            <a:r>
              <a:rPr lang="en-US" dirty="0"/>
              <a:t> </a:t>
            </a:r>
            <a:r>
              <a:rPr lang="en-US" dirty="0" err="1"/>
              <a:t>anim</a:t>
            </a:r>
            <a:r>
              <a:rPr lang="en-US" dirty="0"/>
              <a:t> id </a:t>
            </a:r>
            <a:r>
              <a:rPr lang="en-US" dirty="0" err="1"/>
              <a:t>est</a:t>
            </a:r>
            <a:r>
              <a:rPr lang="en-US" dirty="0"/>
              <a:t> </a:t>
            </a:r>
            <a:r>
              <a:rPr lang="en-US" dirty="0" err="1"/>
              <a:t>laborum</a:t>
            </a:r>
            <a:r>
              <a:rPr lang="en-US" dirty="0"/>
              <a:t>.</a:t>
            </a:r>
          </a:p>
          <a:p>
            <a:pPr marL="0" marR="0" lvl="0" indent="0" algn="l" defTabSz="914400" rtl="0" eaLnBrk="1" fontAlgn="auto" latinLnBrk="0" hangingPunct="1">
              <a:lnSpc>
                <a:spcPct val="150000"/>
              </a:lnSpc>
              <a:spcBef>
                <a:spcPts val="0"/>
              </a:spcBef>
              <a:spcAft>
                <a:spcPts val="600"/>
              </a:spcAft>
              <a:buClr>
                <a:srgbClr val="353746"/>
              </a:buClr>
              <a:buSzTx/>
              <a:buFont typeface="Wingdings" panose="05000000000000000000" pitchFamily="2" charset="2"/>
              <a:buNone/>
              <a:tabLst/>
              <a:defRPr/>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sed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 Ut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 Duis </a:t>
            </a:r>
            <a:r>
              <a:rPr lang="en-US" dirty="0" err="1"/>
              <a:t>aute</a:t>
            </a:r>
            <a:r>
              <a:rPr lang="en-US" dirty="0"/>
              <a:t> </a:t>
            </a:r>
            <a:r>
              <a:rPr lang="en-US" dirty="0" err="1"/>
              <a:t>irure</a:t>
            </a:r>
            <a:r>
              <a:rPr lang="en-US" dirty="0"/>
              <a:t> dolor in </a:t>
            </a:r>
            <a:r>
              <a:rPr lang="en-US" dirty="0" err="1"/>
              <a:t>reprehenderit</a:t>
            </a:r>
            <a:r>
              <a:rPr lang="en-US" dirty="0"/>
              <a:t> in </a:t>
            </a:r>
            <a:r>
              <a:rPr lang="en-US" dirty="0" err="1"/>
              <a:t>voluptate</a:t>
            </a:r>
            <a:r>
              <a:rPr lang="en-US" dirty="0"/>
              <a:t> </a:t>
            </a:r>
            <a:r>
              <a:rPr lang="en-US" dirty="0" err="1"/>
              <a:t>velit</a:t>
            </a:r>
            <a:r>
              <a:rPr lang="en-US" dirty="0"/>
              <a:t> </a:t>
            </a:r>
            <a:r>
              <a:rPr lang="en-US" dirty="0" err="1"/>
              <a:t>esse</a:t>
            </a:r>
            <a:r>
              <a:rPr lang="en-US" dirty="0"/>
              <a:t> </a:t>
            </a:r>
            <a:r>
              <a:rPr lang="en-US" dirty="0" err="1"/>
              <a:t>cillum</a:t>
            </a:r>
            <a:r>
              <a:rPr lang="en-US" dirty="0"/>
              <a:t> dolore </a:t>
            </a:r>
            <a:r>
              <a:rPr lang="en-US" dirty="0" err="1"/>
              <a:t>eu</a:t>
            </a:r>
            <a:r>
              <a:rPr lang="en-US" dirty="0"/>
              <a:t> </a:t>
            </a:r>
            <a:r>
              <a:rPr lang="en-US" dirty="0" err="1"/>
              <a:t>fugiat</a:t>
            </a:r>
            <a:r>
              <a:rPr lang="en-US" dirty="0"/>
              <a:t> </a:t>
            </a:r>
            <a:r>
              <a:rPr lang="en-US" dirty="0" err="1"/>
              <a:t>nulla</a:t>
            </a:r>
            <a:r>
              <a:rPr lang="en-US" dirty="0"/>
              <a:t> </a:t>
            </a:r>
            <a:r>
              <a:rPr lang="en-US" dirty="0" err="1"/>
              <a:t>pariatur</a:t>
            </a:r>
            <a:r>
              <a:rPr lang="en-US" dirty="0"/>
              <a:t>. </a:t>
            </a:r>
            <a:r>
              <a:rPr lang="en-US" dirty="0" err="1"/>
              <a:t>Excepteur</a:t>
            </a:r>
            <a:r>
              <a:rPr lang="en-US" dirty="0"/>
              <a:t> </a:t>
            </a:r>
            <a:r>
              <a:rPr lang="en-US" dirty="0" err="1"/>
              <a:t>sint</a:t>
            </a:r>
            <a:r>
              <a:rPr lang="en-US" dirty="0"/>
              <a:t> </a:t>
            </a:r>
            <a:r>
              <a:rPr lang="en-US" dirty="0" err="1"/>
              <a:t>occaeca</a:t>
            </a:r>
            <a:r>
              <a:rPr lang="en-US" dirty="0"/>
              <a:t>.</a:t>
            </a:r>
          </a:p>
        </p:txBody>
      </p:sp>
      <p:pic>
        <p:nvPicPr>
          <p:cNvPr id="7" name="Picture 6">
            <a:extLst>
              <a:ext uri="{FF2B5EF4-FFF2-40B4-BE49-F238E27FC236}">
                <a16:creationId xmlns:a16="http://schemas.microsoft.com/office/drawing/2014/main" id="{6689F70D-A207-47F2-9C79-A6A1247D804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42104" y="252960"/>
            <a:ext cx="1574985" cy="502944"/>
          </a:xfrm>
          <a:prstGeom prst="rect">
            <a:avLst/>
          </a:prstGeom>
        </p:spPr>
      </p:pic>
    </p:spTree>
    <p:extLst>
      <p:ext uri="{BB962C8B-B14F-4D97-AF65-F5344CB8AC3E}">
        <p14:creationId xmlns:p14="http://schemas.microsoft.com/office/powerpoint/2010/main" val="671934106"/>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1_50/50 Headline + Paragraph - dark">
    <p:bg>
      <p:bgPr>
        <a:gradFill>
          <a:gsLst>
            <a:gs pos="0">
              <a:srgbClr val="001C41"/>
            </a:gs>
            <a:gs pos="90000">
              <a:srgbClr val="0E0F1A"/>
            </a:gs>
          </a:gsLst>
          <a:lin ang="48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F80F9-0DB6-4C37-BC98-FB067ECD5598}"/>
              </a:ext>
            </a:extLst>
          </p:cNvPr>
          <p:cNvSpPr>
            <a:spLocks noGrp="1"/>
          </p:cNvSpPr>
          <p:nvPr>
            <p:ph type="ctrTitle" hasCustomPrompt="1"/>
          </p:nvPr>
        </p:nvSpPr>
        <p:spPr>
          <a:xfrm>
            <a:off x="787024" y="1942445"/>
            <a:ext cx="4521949" cy="1046440"/>
          </a:xfrm>
          <a:prstGeom prst="rect">
            <a:avLst/>
          </a:prstGeom>
        </p:spPr>
        <p:txBody>
          <a:bodyPr lIns="0" tIns="0" rIns="0" bIns="0" anchor="b">
            <a:spAutoFit/>
          </a:bodyPr>
          <a:lstStyle>
            <a:lvl1pPr marL="0" algn="l" defTabSz="914400" rtl="0" eaLnBrk="1" latinLnBrk="0" hangingPunct="1">
              <a:lnSpc>
                <a:spcPct val="100000"/>
              </a:lnSpc>
              <a:spcBef>
                <a:spcPct val="0"/>
              </a:spcBef>
              <a:spcAft>
                <a:spcPts val="100"/>
              </a:spcAft>
              <a:buNone/>
              <a:defRPr lang="en-US" sz="3400" b="1" kern="1200" dirty="0">
                <a:solidFill>
                  <a:schemeClr val="bg1"/>
                </a:solidFill>
                <a:latin typeface="Raleway ExtraBold" panose="020B0003030101060003" pitchFamily="34" charset="0"/>
                <a:ea typeface="+mj-ea"/>
                <a:cs typeface="+mj-cs"/>
              </a:defRPr>
            </a:lvl1pPr>
          </a:lstStyle>
          <a:p>
            <a:r>
              <a:rPr lang="en-US" dirty="0"/>
              <a:t>Click here to edit headline</a:t>
            </a:r>
          </a:p>
        </p:txBody>
      </p:sp>
      <p:sp>
        <p:nvSpPr>
          <p:cNvPr id="11" name="Text Placeholder 10">
            <a:extLst>
              <a:ext uri="{FF2B5EF4-FFF2-40B4-BE49-F238E27FC236}">
                <a16:creationId xmlns:a16="http://schemas.microsoft.com/office/drawing/2014/main" id="{EC84112C-E8C9-4589-BEA1-885A908F557A}"/>
              </a:ext>
            </a:extLst>
          </p:cNvPr>
          <p:cNvSpPr>
            <a:spLocks noGrp="1"/>
          </p:cNvSpPr>
          <p:nvPr>
            <p:ph type="body" sz="quarter" idx="14" hasCustomPrompt="1"/>
          </p:nvPr>
        </p:nvSpPr>
        <p:spPr>
          <a:xfrm>
            <a:off x="787024" y="3524558"/>
            <a:ext cx="4521949" cy="1077026"/>
          </a:xfrm>
          <a:prstGeom prst="rect">
            <a:avLst/>
          </a:prstGeom>
        </p:spPr>
        <p:txBody>
          <a:bodyPr lIns="0" tIns="0" rIns="0" bIns="0">
            <a:spAutoFit/>
          </a:bodyPr>
          <a:lstStyle>
            <a:lvl1pPr marL="0" indent="0">
              <a:lnSpc>
                <a:spcPct val="120000"/>
              </a:lnSpc>
              <a:spcAft>
                <a:spcPts val="600"/>
              </a:spcAft>
              <a:buNone/>
              <a:defRPr sz="2000" b="0" i="0">
                <a:solidFill>
                  <a:schemeClr val="bg1"/>
                </a:solidFill>
                <a:latin typeface="Raleway" panose="020B0003030101060003" pitchFamily="34" charset="0"/>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content…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sed do </a:t>
            </a:r>
            <a:r>
              <a:rPr lang="en-US" dirty="0" err="1"/>
              <a:t>eiusmod</a:t>
            </a:r>
            <a:r>
              <a:rPr lang="en-US" dirty="0"/>
              <a:t> </a:t>
            </a:r>
            <a:r>
              <a:rPr lang="en-US" dirty="0" err="1"/>
              <a:t>tempor</a:t>
            </a:r>
            <a:r>
              <a:rPr lang="en-US" dirty="0"/>
              <a:t> </a:t>
            </a:r>
            <a:r>
              <a:rPr lang="en-US" dirty="0" err="1"/>
              <a:t>incididunt</a:t>
            </a:r>
            <a:endParaRPr lang="en-US" dirty="0"/>
          </a:p>
        </p:txBody>
      </p:sp>
      <p:cxnSp>
        <p:nvCxnSpPr>
          <p:cNvPr id="15" name="Straight Connector 14">
            <a:extLst>
              <a:ext uri="{FF2B5EF4-FFF2-40B4-BE49-F238E27FC236}">
                <a16:creationId xmlns:a16="http://schemas.microsoft.com/office/drawing/2014/main" id="{D5EB0863-E36C-467C-A8B7-95D73C39BD3C}"/>
              </a:ext>
            </a:extLst>
          </p:cNvPr>
          <p:cNvCxnSpPr>
            <a:cxnSpLocks/>
          </p:cNvCxnSpPr>
          <p:nvPr userDrawn="1"/>
        </p:nvCxnSpPr>
        <p:spPr>
          <a:xfrm>
            <a:off x="787024" y="3247439"/>
            <a:ext cx="2286000"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B2425618-A8F1-194D-8B57-551D4FA12E7F}"/>
              </a:ext>
            </a:extLst>
          </p:cNvPr>
          <p:cNvSpPr>
            <a:spLocks noGrp="1"/>
          </p:cNvSpPr>
          <p:nvPr>
            <p:ph sz="quarter" idx="15" hasCustomPrompt="1"/>
          </p:nvPr>
        </p:nvSpPr>
        <p:spPr>
          <a:xfrm>
            <a:off x="6096000" y="1495619"/>
            <a:ext cx="5499100" cy="4624763"/>
          </a:xfrm>
          <a:prstGeom prst="rect">
            <a:avLst/>
          </a:prstGeom>
        </p:spPr>
        <p:txBody>
          <a:bodyPr/>
          <a:lstStyle>
            <a:lvl1pPr marL="0" marR="0" indent="0" algn="l" defTabSz="914400" rtl="0" eaLnBrk="1" fontAlgn="auto" latinLnBrk="0" hangingPunct="1">
              <a:lnSpc>
                <a:spcPct val="150000"/>
              </a:lnSpc>
              <a:spcBef>
                <a:spcPts val="0"/>
              </a:spcBef>
              <a:spcAft>
                <a:spcPts val="1200"/>
              </a:spcAft>
              <a:buClr>
                <a:srgbClr val="353746"/>
              </a:buClr>
              <a:buSzTx/>
              <a:buFont typeface="Wingdings" panose="05000000000000000000" pitchFamily="2" charset="2"/>
              <a:buNone/>
              <a:tabLst/>
              <a:defRPr lang="en-US" b="0" i="0" u="none" strike="noStrike" smtClean="0">
                <a:solidFill>
                  <a:schemeClr val="bg1"/>
                </a:solidFill>
                <a:effectLst/>
              </a:defRPr>
            </a:lvl1pPr>
            <a:lvl2pPr marL="225425" indent="0">
              <a:buNone/>
              <a:defRPr>
                <a:solidFill>
                  <a:schemeClr val="bg1"/>
                </a:solidFill>
              </a:defRPr>
            </a:lvl2pPr>
            <a:lvl3pPr marL="465137" indent="0">
              <a:buNone/>
              <a:defRPr>
                <a:solidFill>
                  <a:schemeClr val="bg1"/>
                </a:solidFill>
              </a:defRPr>
            </a:lvl3pPr>
            <a:lvl4pPr marL="688975" indent="0">
              <a:buNone/>
              <a:defRPr>
                <a:solidFill>
                  <a:schemeClr val="bg1"/>
                </a:solidFill>
              </a:defRPr>
            </a:lvl4pPr>
            <a:lvl5pPr marL="914400" indent="0">
              <a:buNone/>
              <a:defRPr>
                <a:solidFill>
                  <a:schemeClr val="bg1"/>
                </a:solidFill>
              </a:defRPr>
            </a:lvl5pPr>
          </a:lstStyle>
          <a:p>
            <a:pPr lvl="0"/>
            <a:r>
              <a:rPr lang="en-US" dirty="0"/>
              <a:t>Click to edit…Lorem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sed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 Ut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 Duis </a:t>
            </a:r>
            <a:r>
              <a:rPr lang="en-US" dirty="0" err="1"/>
              <a:t>aute</a:t>
            </a:r>
            <a:r>
              <a:rPr lang="en-US" dirty="0"/>
              <a:t> </a:t>
            </a:r>
            <a:r>
              <a:rPr lang="en-US" dirty="0" err="1"/>
              <a:t>irure</a:t>
            </a:r>
            <a:r>
              <a:rPr lang="en-US" dirty="0"/>
              <a:t> dolor in </a:t>
            </a:r>
            <a:r>
              <a:rPr lang="en-US" dirty="0" err="1"/>
              <a:t>reprehenderit</a:t>
            </a:r>
            <a:r>
              <a:rPr lang="en-US" dirty="0"/>
              <a:t> in </a:t>
            </a:r>
            <a:r>
              <a:rPr lang="en-US" dirty="0" err="1"/>
              <a:t>voluptate</a:t>
            </a:r>
            <a:r>
              <a:rPr lang="en-US" dirty="0"/>
              <a:t> </a:t>
            </a:r>
            <a:r>
              <a:rPr lang="en-US" dirty="0" err="1"/>
              <a:t>velit</a:t>
            </a:r>
            <a:r>
              <a:rPr lang="en-US" dirty="0"/>
              <a:t> </a:t>
            </a:r>
            <a:r>
              <a:rPr lang="en-US" dirty="0" err="1"/>
              <a:t>esse</a:t>
            </a:r>
            <a:r>
              <a:rPr lang="en-US" dirty="0"/>
              <a:t> </a:t>
            </a:r>
            <a:r>
              <a:rPr lang="en-US" dirty="0" err="1"/>
              <a:t>cillum</a:t>
            </a:r>
            <a:r>
              <a:rPr lang="en-US" dirty="0"/>
              <a:t> dolore </a:t>
            </a:r>
            <a:r>
              <a:rPr lang="en-US" dirty="0" err="1"/>
              <a:t>eu</a:t>
            </a:r>
            <a:r>
              <a:rPr lang="en-US" dirty="0"/>
              <a:t> </a:t>
            </a:r>
            <a:r>
              <a:rPr lang="en-US" dirty="0" err="1"/>
              <a:t>fugiat</a:t>
            </a:r>
            <a:r>
              <a:rPr lang="en-US" dirty="0"/>
              <a:t> </a:t>
            </a:r>
            <a:r>
              <a:rPr lang="en-US" dirty="0" err="1"/>
              <a:t>nulla</a:t>
            </a:r>
            <a:r>
              <a:rPr lang="en-US" dirty="0"/>
              <a:t> </a:t>
            </a:r>
            <a:r>
              <a:rPr lang="en-US" dirty="0" err="1"/>
              <a:t>pariatur</a:t>
            </a:r>
            <a:r>
              <a:rPr lang="en-US" dirty="0"/>
              <a:t>. </a:t>
            </a:r>
            <a:r>
              <a:rPr lang="en-US" dirty="0" err="1"/>
              <a:t>Excepteur</a:t>
            </a:r>
            <a:r>
              <a:rPr lang="en-US" dirty="0"/>
              <a:t> </a:t>
            </a:r>
            <a:r>
              <a:rPr lang="en-US" dirty="0" err="1"/>
              <a:t>sint</a:t>
            </a:r>
            <a:r>
              <a:rPr lang="en-US" dirty="0"/>
              <a:t> </a:t>
            </a:r>
            <a:r>
              <a:rPr lang="en-US" dirty="0" err="1"/>
              <a:t>occaecat</a:t>
            </a:r>
            <a:r>
              <a:rPr lang="en-US" dirty="0"/>
              <a:t> </a:t>
            </a:r>
            <a:r>
              <a:rPr lang="en-US" dirty="0" err="1"/>
              <a:t>cupidatat</a:t>
            </a:r>
            <a:r>
              <a:rPr lang="en-US" dirty="0"/>
              <a:t> non </a:t>
            </a:r>
            <a:r>
              <a:rPr lang="en-US" dirty="0" err="1"/>
              <a:t>proident</a:t>
            </a:r>
            <a:r>
              <a:rPr lang="en-US" dirty="0"/>
              <a:t>, sunt in culpa qui </a:t>
            </a:r>
            <a:r>
              <a:rPr lang="en-US" dirty="0" err="1"/>
              <a:t>officia</a:t>
            </a:r>
            <a:r>
              <a:rPr lang="en-US" dirty="0"/>
              <a:t> </a:t>
            </a:r>
            <a:r>
              <a:rPr lang="en-US" dirty="0" err="1"/>
              <a:t>deserunt</a:t>
            </a:r>
            <a:r>
              <a:rPr lang="en-US" dirty="0"/>
              <a:t> </a:t>
            </a:r>
            <a:r>
              <a:rPr lang="en-US" dirty="0" err="1"/>
              <a:t>mollit</a:t>
            </a:r>
            <a:r>
              <a:rPr lang="en-US" dirty="0"/>
              <a:t> </a:t>
            </a:r>
            <a:r>
              <a:rPr lang="en-US" dirty="0" err="1"/>
              <a:t>anim</a:t>
            </a:r>
            <a:r>
              <a:rPr lang="en-US" dirty="0"/>
              <a:t> id </a:t>
            </a:r>
            <a:r>
              <a:rPr lang="en-US" dirty="0" err="1"/>
              <a:t>est</a:t>
            </a:r>
            <a:r>
              <a:rPr lang="en-US" dirty="0"/>
              <a:t> </a:t>
            </a:r>
            <a:r>
              <a:rPr lang="en-US" dirty="0" err="1"/>
              <a:t>laborum</a:t>
            </a:r>
            <a:r>
              <a:rPr lang="en-US" dirty="0"/>
              <a:t>.</a:t>
            </a:r>
          </a:p>
          <a:p>
            <a:pPr marL="0" marR="0" lvl="0" indent="0" algn="l" defTabSz="914400" rtl="0" eaLnBrk="1" fontAlgn="auto" latinLnBrk="0" hangingPunct="1">
              <a:lnSpc>
                <a:spcPct val="150000"/>
              </a:lnSpc>
              <a:spcBef>
                <a:spcPts val="0"/>
              </a:spcBef>
              <a:spcAft>
                <a:spcPts val="600"/>
              </a:spcAft>
              <a:buClr>
                <a:srgbClr val="353746"/>
              </a:buClr>
              <a:buSzTx/>
              <a:buFont typeface="Wingdings" panose="05000000000000000000" pitchFamily="2" charset="2"/>
              <a:buNone/>
              <a:tabLst/>
              <a:defRPr/>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sed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 Ut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 Duis </a:t>
            </a:r>
            <a:r>
              <a:rPr lang="en-US" dirty="0" err="1"/>
              <a:t>aute</a:t>
            </a:r>
            <a:r>
              <a:rPr lang="en-US" dirty="0"/>
              <a:t> </a:t>
            </a:r>
            <a:r>
              <a:rPr lang="en-US" dirty="0" err="1"/>
              <a:t>irure</a:t>
            </a:r>
            <a:r>
              <a:rPr lang="en-US" dirty="0"/>
              <a:t> dolor in </a:t>
            </a:r>
            <a:r>
              <a:rPr lang="en-US" dirty="0" err="1"/>
              <a:t>reprehenderit</a:t>
            </a:r>
            <a:r>
              <a:rPr lang="en-US" dirty="0"/>
              <a:t> in </a:t>
            </a:r>
            <a:r>
              <a:rPr lang="en-US" dirty="0" err="1"/>
              <a:t>voluptate</a:t>
            </a:r>
            <a:r>
              <a:rPr lang="en-US" dirty="0"/>
              <a:t> </a:t>
            </a:r>
            <a:r>
              <a:rPr lang="en-US" dirty="0" err="1"/>
              <a:t>velit</a:t>
            </a:r>
            <a:r>
              <a:rPr lang="en-US" dirty="0"/>
              <a:t> </a:t>
            </a:r>
            <a:r>
              <a:rPr lang="en-US" dirty="0" err="1"/>
              <a:t>esse</a:t>
            </a:r>
            <a:r>
              <a:rPr lang="en-US" dirty="0"/>
              <a:t> </a:t>
            </a:r>
            <a:r>
              <a:rPr lang="en-US" dirty="0" err="1"/>
              <a:t>cillum</a:t>
            </a:r>
            <a:r>
              <a:rPr lang="en-US" dirty="0"/>
              <a:t> dolore </a:t>
            </a:r>
            <a:r>
              <a:rPr lang="en-US" dirty="0" err="1"/>
              <a:t>eu</a:t>
            </a:r>
            <a:r>
              <a:rPr lang="en-US" dirty="0"/>
              <a:t> </a:t>
            </a:r>
            <a:r>
              <a:rPr lang="en-US" dirty="0" err="1"/>
              <a:t>fugiat</a:t>
            </a:r>
            <a:r>
              <a:rPr lang="en-US" dirty="0"/>
              <a:t> </a:t>
            </a:r>
            <a:r>
              <a:rPr lang="en-US" dirty="0" err="1"/>
              <a:t>nulla</a:t>
            </a:r>
            <a:r>
              <a:rPr lang="en-US" dirty="0"/>
              <a:t> </a:t>
            </a:r>
            <a:r>
              <a:rPr lang="en-US" dirty="0" err="1"/>
              <a:t>pariatur</a:t>
            </a:r>
            <a:r>
              <a:rPr lang="en-US" dirty="0"/>
              <a:t>. </a:t>
            </a:r>
            <a:r>
              <a:rPr lang="en-US" dirty="0" err="1"/>
              <a:t>Excepteur</a:t>
            </a:r>
            <a:r>
              <a:rPr lang="en-US" dirty="0"/>
              <a:t> </a:t>
            </a:r>
            <a:r>
              <a:rPr lang="en-US" dirty="0" err="1"/>
              <a:t>sint</a:t>
            </a:r>
            <a:r>
              <a:rPr lang="en-US" dirty="0"/>
              <a:t> </a:t>
            </a:r>
            <a:r>
              <a:rPr lang="en-US" dirty="0" err="1"/>
              <a:t>occaeca</a:t>
            </a:r>
            <a:r>
              <a:rPr lang="en-US" dirty="0"/>
              <a:t>.</a:t>
            </a:r>
          </a:p>
        </p:txBody>
      </p:sp>
      <p:pic>
        <p:nvPicPr>
          <p:cNvPr id="8" name="Picture 7">
            <a:extLst>
              <a:ext uri="{FF2B5EF4-FFF2-40B4-BE49-F238E27FC236}">
                <a16:creationId xmlns:a16="http://schemas.microsoft.com/office/drawing/2014/main" id="{C184490C-F09D-4386-812D-CF1ECA3B711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42103" y="252960"/>
            <a:ext cx="1574985" cy="502944"/>
          </a:xfrm>
          <a:prstGeom prst="rect">
            <a:avLst/>
          </a:prstGeom>
        </p:spPr>
      </p:pic>
    </p:spTree>
    <p:extLst>
      <p:ext uri="{BB962C8B-B14F-4D97-AF65-F5344CB8AC3E}">
        <p14:creationId xmlns:p14="http://schemas.microsoft.com/office/powerpoint/2010/main" val="2076639592"/>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Quota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C1C9591-5E2C-C943-B0EA-32EC02D921AA}"/>
              </a:ext>
            </a:extLst>
          </p:cNvPr>
          <p:cNvSpPr/>
          <p:nvPr userDrawn="1"/>
        </p:nvSpPr>
        <p:spPr>
          <a:xfrm>
            <a:off x="0" y="0"/>
            <a:ext cx="12192000" cy="6858000"/>
          </a:xfrm>
          <a:prstGeom prst="rect">
            <a:avLst/>
          </a:prstGeom>
          <a:gradFill>
            <a:gsLst>
              <a:gs pos="0">
                <a:srgbClr val="001C41">
                  <a:alpha val="24000"/>
                </a:srgbClr>
              </a:gs>
              <a:gs pos="90000">
                <a:srgbClr val="0E0F1A"/>
              </a:gs>
            </a:gsLst>
            <a:lin ang="48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Graphic 4" descr="Open quotation mark with solid fill">
            <a:extLst>
              <a:ext uri="{FF2B5EF4-FFF2-40B4-BE49-F238E27FC236}">
                <a16:creationId xmlns:a16="http://schemas.microsoft.com/office/drawing/2014/main" id="{4D9BCAA5-60D6-D542-A526-F3714280574C}"/>
              </a:ext>
            </a:extLst>
          </p:cNvPr>
          <p:cNvPicPr>
            <a:picLocks noChangeAspect="1"/>
          </p:cNvPicPr>
          <p:nvPr userDrawn="1"/>
        </p:nvPicPr>
        <p:blipFill>
          <a:blip r:embed="rId3">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376029" y="-996718"/>
            <a:ext cx="4612105" cy="4612105"/>
          </a:xfrm>
          <a:prstGeom prst="rect">
            <a:avLst/>
          </a:prstGeom>
        </p:spPr>
      </p:pic>
      <p:sp>
        <p:nvSpPr>
          <p:cNvPr id="2" name="Title 1">
            <a:extLst>
              <a:ext uri="{FF2B5EF4-FFF2-40B4-BE49-F238E27FC236}">
                <a16:creationId xmlns:a16="http://schemas.microsoft.com/office/drawing/2014/main" id="{D4AF80F9-0DB6-4C37-BC98-FB067ECD5598}"/>
              </a:ext>
            </a:extLst>
          </p:cNvPr>
          <p:cNvSpPr>
            <a:spLocks noGrp="1"/>
          </p:cNvSpPr>
          <p:nvPr>
            <p:ph type="ctrTitle" hasCustomPrompt="1"/>
          </p:nvPr>
        </p:nvSpPr>
        <p:spPr>
          <a:xfrm>
            <a:off x="787024" y="3297712"/>
            <a:ext cx="9367629" cy="473656"/>
          </a:xfrm>
          <a:prstGeom prst="rect">
            <a:avLst/>
          </a:prstGeom>
        </p:spPr>
        <p:txBody>
          <a:bodyPr wrap="square" lIns="0" tIns="0" rIns="0" bIns="0" anchor="ctr" anchorCtr="0">
            <a:spAutoFit/>
          </a:bodyPr>
          <a:lstStyle>
            <a:lvl1pPr marL="0" algn="l" defTabSz="914400" rtl="0" eaLnBrk="1" latinLnBrk="0" hangingPunct="1">
              <a:lnSpc>
                <a:spcPct val="120000"/>
              </a:lnSpc>
              <a:spcBef>
                <a:spcPct val="0"/>
              </a:spcBef>
              <a:spcAft>
                <a:spcPts val="100"/>
              </a:spcAft>
              <a:buNone/>
              <a:defRPr lang="en-US" sz="2800" b="0" i="0" kern="1200" dirty="0">
                <a:solidFill>
                  <a:schemeClr val="bg1"/>
                </a:solidFill>
                <a:latin typeface="Raleway" panose="020B0003030101060003" pitchFamily="34" charset="0"/>
                <a:ea typeface="+mj-ea"/>
                <a:cs typeface="+mj-cs"/>
              </a:defRPr>
            </a:lvl1pPr>
          </a:lstStyle>
          <a:p>
            <a:r>
              <a:rPr lang="en-US" dirty="0"/>
              <a:t>Click to edit quotation text</a:t>
            </a:r>
          </a:p>
        </p:txBody>
      </p:sp>
      <p:cxnSp>
        <p:nvCxnSpPr>
          <p:cNvPr id="15" name="Straight Connector 14">
            <a:extLst>
              <a:ext uri="{FF2B5EF4-FFF2-40B4-BE49-F238E27FC236}">
                <a16:creationId xmlns:a16="http://schemas.microsoft.com/office/drawing/2014/main" id="{D5EB0863-E36C-467C-A8B7-95D73C39BD3C}"/>
              </a:ext>
            </a:extLst>
          </p:cNvPr>
          <p:cNvCxnSpPr>
            <a:cxnSpLocks/>
          </p:cNvCxnSpPr>
          <p:nvPr userDrawn="1"/>
        </p:nvCxnSpPr>
        <p:spPr>
          <a:xfrm>
            <a:off x="787024" y="4815307"/>
            <a:ext cx="1142999"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sp>
        <p:nvSpPr>
          <p:cNvPr id="23" name="Text Placeholder 10">
            <a:extLst>
              <a:ext uri="{FF2B5EF4-FFF2-40B4-BE49-F238E27FC236}">
                <a16:creationId xmlns:a16="http://schemas.microsoft.com/office/drawing/2014/main" id="{D688FB7B-2FC9-0948-B78D-27EEDDDA6A3B}"/>
              </a:ext>
            </a:extLst>
          </p:cNvPr>
          <p:cNvSpPr>
            <a:spLocks noGrp="1"/>
          </p:cNvSpPr>
          <p:nvPr>
            <p:ph type="body" sz="quarter" idx="16" hasCustomPrompt="1"/>
          </p:nvPr>
        </p:nvSpPr>
        <p:spPr>
          <a:xfrm>
            <a:off x="787024" y="5160441"/>
            <a:ext cx="3267618" cy="269561"/>
          </a:xfrm>
          <a:prstGeom prst="rect">
            <a:avLst/>
          </a:prstGeom>
        </p:spPr>
        <p:txBody>
          <a:bodyPr wrap="square" lIns="0" tIns="0" rIns="0" bIns="0" anchor="b">
            <a:spAutoFit/>
          </a:bodyPr>
          <a:lstStyle>
            <a:lvl1pPr marL="0" indent="0" algn="l" defTabSz="914400" rtl="0" eaLnBrk="1" latinLnBrk="0" hangingPunct="1">
              <a:lnSpc>
                <a:spcPct val="120000"/>
              </a:lnSpc>
              <a:spcBef>
                <a:spcPct val="0"/>
              </a:spcBef>
              <a:spcAft>
                <a:spcPts val="100"/>
              </a:spcAft>
              <a:buClr>
                <a:schemeClr val="accent1"/>
              </a:buClr>
              <a:buNone/>
              <a:defRPr lang="en-US" sz="1600" b="0" i="0" kern="1200" cap="all" baseline="0" dirty="0">
                <a:solidFill>
                  <a:schemeClr val="bg1"/>
                </a:solidFill>
                <a:latin typeface="Oswald Medium" pitchFamily="2" charset="77"/>
                <a:ea typeface="+mj-ea"/>
                <a:cs typeface="+mj-cs"/>
              </a:defRPr>
            </a:lvl1pPr>
          </a:lstStyle>
          <a:p>
            <a:pPr lvl="0"/>
            <a:r>
              <a:rPr lang="en-US" dirty="0"/>
              <a:t>Click to edit attribution</a:t>
            </a:r>
          </a:p>
        </p:txBody>
      </p:sp>
      <p:pic>
        <p:nvPicPr>
          <p:cNvPr id="10" name="Picture 9" descr="Text, icon&#10;&#10;Description automatically generated with medium confidence">
            <a:extLst>
              <a:ext uri="{FF2B5EF4-FFF2-40B4-BE49-F238E27FC236}">
                <a16:creationId xmlns:a16="http://schemas.microsoft.com/office/drawing/2014/main" id="{95FC96BC-6977-4100-93FF-81766993592D}"/>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0115450" y="252963"/>
            <a:ext cx="1985109" cy="473656"/>
          </a:xfrm>
          <a:prstGeom prst="rect">
            <a:avLst/>
          </a:prstGeom>
        </p:spPr>
      </p:pic>
      <p:sp>
        <p:nvSpPr>
          <p:cNvPr id="3" name="Text Placeholder 20">
            <a:extLst>
              <a:ext uri="{FF2B5EF4-FFF2-40B4-BE49-F238E27FC236}">
                <a16:creationId xmlns:a16="http://schemas.microsoft.com/office/drawing/2014/main" id="{6843514A-07B3-C5AD-F19A-41149B09F66C}"/>
              </a:ext>
            </a:extLst>
          </p:cNvPr>
          <p:cNvSpPr txBox="1">
            <a:spLocks/>
          </p:cNvSpPr>
          <p:nvPr userDrawn="1"/>
        </p:nvSpPr>
        <p:spPr>
          <a:xfrm>
            <a:off x="274480" y="6493502"/>
            <a:ext cx="5260046" cy="180690"/>
          </a:xfrm>
          <a:prstGeom prst="rect">
            <a:avLst/>
          </a:prstGeom>
        </p:spPr>
        <p:txBody>
          <a:bodyPr wrap="square" lIns="0" tIns="0" rIns="0" bIns="0" anchor="b" anchorCtr="0">
            <a:spAutoFit/>
          </a:bodyPr>
          <a:lstStyle>
            <a:lvl1pPr marL="0" indent="0" algn="r" defTabSz="914400" rtl="0" eaLnBrk="1" latinLnBrk="0" hangingPunct="1">
              <a:lnSpc>
                <a:spcPct val="130000"/>
              </a:lnSpc>
              <a:spcBef>
                <a:spcPts val="0"/>
              </a:spcBef>
              <a:spcAft>
                <a:spcPts val="600"/>
              </a:spcAft>
              <a:buClr>
                <a:srgbClr val="353746"/>
              </a:buClr>
              <a:buFont typeface="Wingdings" panose="05000000000000000000" pitchFamily="2" charset="2"/>
              <a:buNone/>
              <a:defRPr lang="en-US" sz="1200" kern="1200" dirty="0" smtClean="0">
                <a:solidFill>
                  <a:schemeClr val="bg1"/>
                </a:solidFill>
                <a:latin typeface="+mn-lt"/>
                <a:ea typeface="+mn-ea"/>
                <a:cs typeface="+mn-cs"/>
              </a:defRPr>
            </a:lvl1pPr>
            <a:lvl2pPr marL="225425" indent="0" algn="l" defTabSz="914400" rtl="0" eaLnBrk="1" latinLnBrk="0" hangingPunct="1">
              <a:lnSpc>
                <a:spcPct val="130000"/>
              </a:lnSpc>
              <a:spcBef>
                <a:spcPts val="0"/>
              </a:spcBef>
              <a:spcAft>
                <a:spcPts val="600"/>
              </a:spcAft>
              <a:buClr>
                <a:srgbClr val="353746"/>
              </a:buClr>
              <a:buFont typeface="Raleway" panose="020B0503030101060003" pitchFamily="34" charset="0"/>
              <a:buNone/>
              <a:defRPr lang="en-US" sz="1200" kern="1200" dirty="0" smtClean="0">
                <a:solidFill>
                  <a:schemeClr val="tx1">
                    <a:tint val="75000"/>
                  </a:schemeClr>
                </a:solidFill>
                <a:latin typeface="+mn-lt"/>
                <a:ea typeface="+mn-ea"/>
                <a:cs typeface="+mn-cs"/>
              </a:defRPr>
            </a:lvl2pPr>
            <a:lvl3pPr marL="465137" indent="0" algn="l" defTabSz="914400" rtl="0" eaLnBrk="1" latinLnBrk="0" hangingPunct="1">
              <a:lnSpc>
                <a:spcPct val="130000"/>
              </a:lnSpc>
              <a:spcBef>
                <a:spcPts val="0"/>
              </a:spcBef>
              <a:spcAft>
                <a:spcPts val="600"/>
              </a:spcAft>
              <a:buClr>
                <a:srgbClr val="353746"/>
              </a:buClr>
              <a:buFont typeface="Arial" panose="020B0604020202020204" pitchFamily="34" charset="0"/>
              <a:buNone/>
              <a:defRPr lang="en-US" sz="1200" kern="1200" dirty="0" smtClean="0">
                <a:solidFill>
                  <a:schemeClr val="tx1">
                    <a:tint val="75000"/>
                  </a:schemeClr>
                </a:solidFill>
                <a:latin typeface="+mn-lt"/>
                <a:ea typeface="+mn-ea"/>
                <a:cs typeface="+mn-cs"/>
              </a:defRPr>
            </a:lvl3pPr>
            <a:lvl4pPr marL="688975" indent="0" algn="l" defTabSz="914400" rtl="0" eaLnBrk="1" latinLnBrk="0" hangingPunct="1">
              <a:lnSpc>
                <a:spcPct val="130000"/>
              </a:lnSpc>
              <a:spcBef>
                <a:spcPts val="0"/>
              </a:spcBef>
              <a:spcAft>
                <a:spcPts val="600"/>
              </a:spcAft>
              <a:buClr>
                <a:srgbClr val="353746"/>
              </a:buClr>
              <a:buFont typeface="Courier New" panose="02070309020205020404" pitchFamily="49" charset="0"/>
              <a:buNone/>
              <a:defRPr lang="en-US" sz="1200" kern="1200" dirty="0" smtClean="0">
                <a:solidFill>
                  <a:schemeClr val="tx1">
                    <a:tint val="75000"/>
                  </a:schemeClr>
                </a:solidFill>
                <a:latin typeface="+mn-lt"/>
                <a:ea typeface="+mn-ea"/>
                <a:cs typeface="+mn-cs"/>
              </a:defRPr>
            </a:lvl4pPr>
            <a:lvl5pPr marL="914400" indent="0" algn="l" defTabSz="914400" rtl="0" eaLnBrk="1" latinLnBrk="0" hangingPunct="1">
              <a:lnSpc>
                <a:spcPct val="130000"/>
              </a:lnSpc>
              <a:spcBef>
                <a:spcPts val="0"/>
              </a:spcBef>
              <a:spcAft>
                <a:spcPts val="600"/>
              </a:spcAft>
              <a:buClr>
                <a:srgbClr val="353746"/>
              </a:buClr>
              <a:buFont typeface="Wingdings" panose="05000000000000000000" pitchFamily="2" charset="2"/>
              <a:buNone/>
              <a:defRPr lang="en-US" sz="1200" kern="1200" dirty="0">
                <a:solidFill>
                  <a:schemeClr val="tx1">
                    <a:tint val="7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r>
              <a:rPr lang="en-US" sz="1000" b="0" i="0" spc="0" dirty="0">
                <a:solidFill>
                  <a:srgbClr val="9798A5">
                    <a:alpha val="50000"/>
                  </a:srgbClr>
                </a:solidFill>
                <a:latin typeface="Raleway" panose="020B0003030101060003" pitchFamily="34" charset="0"/>
              </a:rPr>
              <a:t>© </a:t>
            </a:r>
            <a:r>
              <a:rPr lang="en-US" sz="1000" b="0" i="0" spc="300" dirty="0">
                <a:solidFill>
                  <a:srgbClr val="9798A5">
                    <a:alpha val="50000"/>
                  </a:srgbClr>
                </a:solidFill>
                <a:latin typeface="Raleway" panose="020B0003030101060003" pitchFamily="34" charset="0"/>
              </a:rPr>
              <a:t>HGS DIGITAL</a:t>
            </a:r>
          </a:p>
        </p:txBody>
      </p:sp>
    </p:spTree>
    <p:extLst>
      <p:ext uri="{BB962C8B-B14F-4D97-AF65-F5344CB8AC3E}">
        <p14:creationId xmlns:p14="http://schemas.microsoft.com/office/powerpoint/2010/main" val="351658274"/>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5_Quota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C1C9591-5E2C-C943-B0EA-32EC02D921AA}"/>
              </a:ext>
            </a:extLst>
          </p:cNvPr>
          <p:cNvSpPr/>
          <p:nvPr userDrawn="1"/>
        </p:nvSpPr>
        <p:spPr>
          <a:xfrm>
            <a:off x="0" y="0"/>
            <a:ext cx="12192000" cy="6858000"/>
          </a:xfrm>
          <a:prstGeom prst="rect">
            <a:avLst/>
          </a:prstGeom>
          <a:gradFill>
            <a:gsLst>
              <a:gs pos="0">
                <a:srgbClr val="001C41">
                  <a:alpha val="24000"/>
                </a:srgbClr>
              </a:gs>
              <a:gs pos="90000">
                <a:srgbClr val="0E0F1A"/>
              </a:gs>
            </a:gsLst>
            <a:lin ang="48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9" descr="Text, icon&#10;&#10;Description automatically generated with medium confidence">
            <a:extLst>
              <a:ext uri="{FF2B5EF4-FFF2-40B4-BE49-F238E27FC236}">
                <a16:creationId xmlns:a16="http://schemas.microsoft.com/office/drawing/2014/main" id="{95FC96BC-6977-4100-93FF-81766993592D}"/>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115450" y="252963"/>
            <a:ext cx="1985109" cy="473656"/>
          </a:xfrm>
          <a:prstGeom prst="rect">
            <a:avLst/>
          </a:prstGeom>
        </p:spPr>
      </p:pic>
      <p:pic>
        <p:nvPicPr>
          <p:cNvPr id="36" name="Picture 35" descr="Cities@2x.png">
            <a:extLst>
              <a:ext uri="{FF2B5EF4-FFF2-40B4-BE49-F238E27FC236}">
                <a16:creationId xmlns:a16="http://schemas.microsoft.com/office/drawing/2014/main" id="{9D164C8C-C4C2-4BE7-AB5C-00CFDD08B04C}"/>
              </a:ext>
            </a:extLst>
          </p:cNvPr>
          <p:cNvPicPr>
            <a:picLocks noChangeAspect="1"/>
          </p:cNvPicPr>
          <p:nvPr userDrawn="1"/>
        </p:nvPicPr>
        <p:blipFill>
          <a:blip r:embed="rId4">
            <a:biLevel thresh="25000"/>
            <a:extLst>
              <a:ext uri="{28A0092B-C50C-407E-A947-70E740481C1C}">
                <a14:useLocalDpi xmlns:a14="http://schemas.microsoft.com/office/drawing/2010/main"/>
              </a:ext>
            </a:extLst>
          </a:blip>
          <a:stretch>
            <a:fillRect/>
          </a:stretch>
        </p:blipFill>
        <p:spPr>
          <a:xfrm>
            <a:off x="0" y="5679440"/>
            <a:ext cx="12192000" cy="1178560"/>
          </a:xfrm>
          <a:prstGeom prst="rect">
            <a:avLst/>
          </a:prstGeom>
        </p:spPr>
      </p:pic>
      <p:sp>
        <p:nvSpPr>
          <p:cNvPr id="37" name="Title 1">
            <a:extLst>
              <a:ext uri="{FF2B5EF4-FFF2-40B4-BE49-F238E27FC236}">
                <a16:creationId xmlns:a16="http://schemas.microsoft.com/office/drawing/2014/main" id="{1702F604-5B7B-4857-90B9-3E3F79F6B864}"/>
              </a:ext>
            </a:extLst>
          </p:cNvPr>
          <p:cNvSpPr>
            <a:spLocks noGrp="1"/>
          </p:cNvSpPr>
          <p:nvPr>
            <p:ph type="ctrTitle" hasCustomPrompt="1"/>
          </p:nvPr>
        </p:nvSpPr>
        <p:spPr>
          <a:xfrm>
            <a:off x="365760" y="228600"/>
            <a:ext cx="9314687" cy="473656"/>
          </a:xfrm>
          <a:prstGeom prst="rect">
            <a:avLst/>
          </a:prstGeom>
        </p:spPr>
        <p:txBody>
          <a:bodyPr lIns="0" tIns="0" rIns="0" bIns="0" anchor="t">
            <a:normAutofit/>
          </a:bodyPr>
          <a:lstStyle>
            <a:lvl1pPr>
              <a:defRPr lang="en-US" dirty="0">
                <a:solidFill>
                  <a:schemeClr val="bg1"/>
                </a:solidFill>
              </a:defRPr>
            </a:lvl1pPr>
          </a:lstStyle>
          <a:p>
            <a:pPr marL="0" lvl="0"/>
            <a:r>
              <a:rPr lang="en-US" dirty="0"/>
              <a:t>Click to edit headline</a:t>
            </a:r>
          </a:p>
        </p:txBody>
      </p:sp>
      <p:cxnSp>
        <p:nvCxnSpPr>
          <p:cNvPr id="38" name="Straight Connector 37">
            <a:extLst>
              <a:ext uri="{FF2B5EF4-FFF2-40B4-BE49-F238E27FC236}">
                <a16:creationId xmlns:a16="http://schemas.microsoft.com/office/drawing/2014/main" id="{F64EF86C-A451-43CA-ACFF-8D267CD76658}"/>
              </a:ext>
            </a:extLst>
          </p:cNvPr>
          <p:cNvCxnSpPr>
            <a:cxnSpLocks/>
          </p:cNvCxnSpPr>
          <p:nvPr userDrawn="1"/>
        </p:nvCxnSpPr>
        <p:spPr>
          <a:xfrm>
            <a:off x="365759" y="851874"/>
            <a:ext cx="1828800"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pic>
        <p:nvPicPr>
          <p:cNvPr id="12" name="Picture 11" descr="A picture containing text, dark&#10;&#10;Description automatically generated">
            <a:extLst>
              <a:ext uri="{FF2B5EF4-FFF2-40B4-BE49-F238E27FC236}">
                <a16:creationId xmlns:a16="http://schemas.microsoft.com/office/drawing/2014/main" id="{DCB9B226-8B2E-45BE-BEB9-5BA5D0B83310}"/>
              </a:ext>
            </a:extLst>
          </p:cNvPr>
          <p:cNvPicPr>
            <a:picLocks noChangeAspect="1"/>
          </p:cNvPicPr>
          <p:nvPr userDrawn="1"/>
        </p:nvPicPr>
        <p:blipFill>
          <a:blip r:embed="rId5">
            <a:lum bright="70000" contrast="-70000"/>
            <a:alphaModFix amt="20000"/>
            <a:extLst>
              <a:ext uri="{28A0092B-C50C-407E-A947-70E740481C1C}">
                <a14:useLocalDpi xmlns:a14="http://schemas.microsoft.com/office/drawing/2010/main" val="0"/>
              </a:ext>
            </a:extLst>
          </a:blip>
          <a:stretch>
            <a:fillRect/>
          </a:stretch>
        </p:blipFill>
        <p:spPr>
          <a:xfrm>
            <a:off x="649230" y="1670026"/>
            <a:ext cx="10887315" cy="4351191"/>
          </a:xfrm>
          <a:prstGeom prst="rect">
            <a:avLst/>
          </a:prstGeom>
        </p:spPr>
      </p:pic>
    </p:spTree>
    <p:extLst>
      <p:ext uri="{BB962C8B-B14F-4D97-AF65-F5344CB8AC3E}">
        <p14:creationId xmlns:p14="http://schemas.microsoft.com/office/powerpoint/2010/main" val="1125649694"/>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1_Quota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C1C9591-5E2C-C943-B0EA-32EC02D921AA}"/>
              </a:ext>
            </a:extLst>
          </p:cNvPr>
          <p:cNvSpPr/>
          <p:nvPr userDrawn="1"/>
        </p:nvSpPr>
        <p:spPr>
          <a:xfrm>
            <a:off x="0" y="0"/>
            <a:ext cx="12192000" cy="6858000"/>
          </a:xfrm>
          <a:prstGeom prst="rect">
            <a:avLst/>
          </a:prstGeom>
          <a:gradFill>
            <a:gsLst>
              <a:gs pos="0">
                <a:srgbClr val="001C41">
                  <a:alpha val="24000"/>
                </a:srgbClr>
              </a:gs>
              <a:gs pos="90000">
                <a:srgbClr val="0E0F1A"/>
              </a:gs>
            </a:gsLst>
            <a:lin ang="48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4AF80F9-0DB6-4C37-BC98-FB067ECD5598}"/>
              </a:ext>
            </a:extLst>
          </p:cNvPr>
          <p:cNvSpPr>
            <a:spLocks noGrp="1"/>
          </p:cNvSpPr>
          <p:nvPr>
            <p:ph type="ctrTitle" hasCustomPrompt="1"/>
          </p:nvPr>
        </p:nvSpPr>
        <p:spPr>
          <a:xfrm>
            <a:off x="348112" y="1379784"/>
            <a:ext cx="9367629" cy="473656"/>
          </a:xfrm>
          <a:prstGeom prst="rect">
            <a:avLst/>
          </a:prstGeom>
        </p:spPr>
        <p:txBody>
          <a:bodyPr wrap="square" lIns="0" tIns="0" rIns="0" bIns="0" anchor="ctr" anchorCtr="0">
            <a:spAutoFit/>
          </a:bodyPr>
          <a:lstStyle>
            <a:lvl1pPr marL="0" algn="l" defTabSz="914400" rtl="0" eaLnBrk="1" latinLnBrk="0" hangingPunct="1">
              <a:lnSpc>
                <a:spcPct val="120000"/>
              </a:lnSpc>
              <a:spcBef>
                <a:spcPct val="0"/>
              </a:spcBef>
              <a:spcAft>
                <a:spcPts val="100"/>
              </a:spcAft>
              <a:buNone/>
              <a:defRPr lang="en-US" sz="2800" b="0" i="0" kern="1200" dirty="0">
                <a:solidFill>
                  <a:schemeClr val="bg1"/>
                </a:solidFill>
                <a:latin typeface="Raleway" panose="020B0003030101060003" pitchFamily="34" charset="0"/>
                <a:ea typeface="+mj-ea"/>
                <a:cs typeface="+mj-cs"/>
              </a:defRPr>
            </a:lvl1pPr>
          </a:lstStyle>
          <a:p>
            <a:r>
              <a:rPr lang="en-US" dirty="0"/>
              <a:t>Click to edit quotation text</a:t>
            </a:r>
          </a:p>
        </p:txBody>
      </p:sp>
      <p:sp>
        <p:nvSpPr>
          <p:cNvPr id="23" name="Text Placeholder 10">
            <a:extLst>
              <a:ext uri="{FF2B5EF4-FFF2-40B4-BE49-F238E27FC236}">
                <a16:creationId xmlns:a16="http://schemas.microsoft.com/office/drawing/2014/main" id="{D688FB7B-2FC9-0948-B78D-27EEDDDA6A3B}"/>
              </a:ext>
            </a:extLst>
          </p:cNvPr>
          <p:cNvSpPr>
            <a:spLocks noGrp="1"/>
          </p:cNvSpPr>
          <p:nvPr>
            <p:ph type="body" sz="quarter" idx="16" hasCustomPrompt="1"/>
          </p:nvPr>
        </p:nvSpPr>
        <p:spPr>
          <a:xfrm>
            <a:off x="787024" y="4218339"/>
            <a:ext cx="3267618" cy="269561"/>
          </a:xfrm>
          <a:prstGeom prst="rect">
            <a:avLst/>
          </a:prstGeom>
        </p:spPr>
        <p:txBody>
          <a:bodyPr wrap="square" lIns="0" tIns="0" rIns="0" bIns="0" anchor="b">
            <a:spAutoFit/>
          </a:bodyPr>
          <a:lstStyle>
            <a:lvl1pPr marL="0" indent="0" algn="l" defTabSz="914400" rtl="0" eaLnBrk="1" latinLnBrk="0" hangingPunct="1">
              <a:lnSpc>
                <a:spcPct val="120000"/>
              </a:lnSpc>
              <a:spcBef>
                <a:spcPct val="0"/>
              </a:spcBef>
              <a:spcAft>
                <a:spcPts val="100"/>
              </a:spcAft>
              <a:buClr>
                <a:schemeClr val="accent1"/>
              </a:buClr>
              <a:buNone/>
              <a:defRPr lang="en-US" sz="1600" b="0" i="0" kern="1200" cap="all" baseline="0" dirty="0">
                <a:solidFill>
                  <a:schemeClr val="bg1"/>
                </a:solidFill>
                <a:latin typeface="Oswald Medium" pitchFamily="2" charset="77"/>
                <a:ea typeface="+mj-ea"/>
                <a:cs typeface="+mj-cs"/>
              </a:defRPr>
            </a:lvl1pPr>
          </a:lstStyle>
          <a:p>
            <a:pPr lvl="0"/>
            <a:r>
              <a:rPr lang="en-US" dirty="0"/>
              <a:t>Click to edit attribution</a:t>
            </a:r>
          </a:p>
        </p:txBody>
      </p:sp>
      <p:pic>
        <p:nvPicPr>
          <p:cNvPr id="10" name="Graphic 9" descr="Open quotation mark with solid fill">
            <a:extLst>
              <a:ext uri="{FF2B5EF4-FFF2-40B4-BE49-F238E27FC236}">
                <a16:creationId xmlns:a16="http://schemas.microsoft.com/office/drawing/2014/main" id="{CDC0F9EE-121B-4534-A21D-10B7D49121EF}"/>
              </a:ext>
            </a:extLst>
          </p:cNvPr>
          <p:cNvPicPr>
            <a:picLocks noChangeAspect="1"/>
          </p:cNvPicPr>
          <p:nvPr userDrawn="1"/>
        </p:nvPicPr>
        <p:blipFill>
          <a:blip r:embed="rId3">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348595" y="-713252"/>
            <a:ext cx="2815710" cy="2815710"/>
          </a:xfrm>
          <a:prstGeom prst="rect">
            <a:avLst/>
          </a:prstGeom>
        </p:spPr>
      </p:pic>
      <p:cxnSp>
        <p:nvCxnSpPr>
          <p:cNvPr id="11" name="Straight Connector 10">
            <a:extLst>
              <a:ext uri="{FF2B5EF4-FFF2-40B4-BE49-F238E27FC236}">
                <a16:creationId xmlns:a16="http://schemas.microsoft.com/office/drawing/2014/main" id="{0630AA99-9568-4A15-86C8-518C892A31EC}"/>
              </a:ext>
            </a:extLst>
          </p:cNvPr>
          <p:cNvCxnSpPr>
            <a:cxnSpLocks/>
          </p:cNvCxnSpPr>
          <p:nvPr userDrawn="1"/>
        </p:nvCxnSpPr>
        <p:spPr>
          <a:xfrm>
            <a:off x="372959" y="2019938"/>
            <a:ext cx="1142999"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pic>
        <p:nvPicPr>
          <p:cNvPr id="12" name="Picture 11" descr="Text, icon&#10;&#10;Description automatically generated with medium confidence">
            <a:extLst>
              <a:ext uri="{FF2B5EF4-FFF2-40B4-BE49-F238E27FC236}">
                <a16:creationId xmlns:a16="http://schemas.microsoft.com/office/drawing/2014/main" id="{85AAF9F0-E238-45F8-A5EA-966AB9170CA5}"/>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0115450" y="252963"/>
            <a:ext cx="1985109" cy="473656"/>
          </a:xfrm>
          <a:prstGeom prst="rect">
            <a:avLst/>
          </a:prstGeom>
        </p:spPr>
      </p:pic>
    </p:spTree>
    <p:extLst>
      <p:ext uri="{BB962C8B-B14F-4D97-AF65-F5344CB8AC3E}">
        <p14:creationId xmlns:p14="http://schemas.microsoft.com/office/powerpoint/2010/main" val="3458688074"/>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3_Quota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C1C9591-5E2C-C943-B0EA-32EC02D921AA}"/>
              </a:ext>
            </a:extLst>
          </p:cNvPr>
          <p:cNvSpPr/>
          <p:nvPr userDrawn="1"/>
        </p:nvSpPr>
        <p:spPr>
          <a:xfrm>
            <a:off x="0" y="0"/>
            <a:ext cx="6096000" cy="6858000"/>
          </a:xfrm>
          <a:prstGeom prst="rect">
            <a:avLst/>
          </a:prstGeom>
          <a:gradFill>
            <a:gsLst>
              <a:gs pos="0">
                <a:srgbClr val="001C41">
                  <a:alpha val="24000"/>
                </a:srgbClr>
              </a:gs>
              <a:gs pos="90000">
                <a:srgbClr val="0E0F1A"/>
              </a:gs>
            </a:gsLst>
            <a:lin ang="48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Graphic 9" descr="Open quotation mark with solid fill">
            <a:extLst>
              <a:ext uri="{FF2B5EF4-FFF2-40B4-BE49-F238E27FC236}">
                <a16:creationId xmlns:a16="http://schemas.microsoft.com/office/drawing/2014/main" id="{CDC0F9EE-121B-4534-A21D-10B7D49121EF}"/>
              </a:ext>
            </a:extLst>
          </p:cNvPr>
          <p:cNvPicPr>
            <a:picLocks noChangeAspect="1"/>
          </p:cNvPicPr>
          <p:nvPr userDrawn="1"/>
        </p:nvPicPr>
        <p:blipFill>
          <a:blip r:embed="rId3">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348595" y="-713252"/>
            <a:ext cx="2815710" cy="2815710"/>
          </a:xfrm>
          <a:prstGeom prst="rect">
            <a:avLst/>
          </a:prstGeom>
        </p:spPr>
      </p:pic>
      <p:sp>
        <p:nvSpPr>
          <p:cNvPr id="9" name="Title 1">
            <a:extLst>
              <a:ext uri="{FF2B5EF4-FFF2-40B4-BE49-F238E27FC236}">
                <a16:creationId xmlns:a16="http://schemas.microsoft.com/office/drawing/2014/main" id="{57C51B9E-36B7-42F7-852B-2BF44B6CC553}"/>
              </a:ext>
            </a:extLst>
          </p:cNvPr>
          <p:cNvSpPr>
            <a:spLocks noGrp="1"/>
          </p:cNvSpPr>
          <p:nvPr>
            <p:ph type="ctrTitle" hasCustomPrompt="1"/>
          </p:nvPr>
        </p:nvSpPr>
        <p:spPr>
          <a:xfrm>
            <a:off x="448697" y="3297712"/>
            <a:ext cx="5421752" cy="473656"/>
          </a:xfrm>
          <a:prstGeom prst="rect">
            <a:avLst/>
          </a:prstGeom>
        </p:spPr>
        <p:txBody>
          <a:bodyPr wrap="square" lIns="0" tIns="0" rIns="0" bIns="0" anchor="ctr" anchorCtr="0">
            <a:spAutoFit/>
          </a:bodyPr>
          <a:lstStyle>
            <a:lvl1pPr marL="0" algn="l" defTabSz="914400" rtl="0" eaLnBrk="1" latinLnBrk="0" hangingPunct="1">
              <a:lnSpc>
                <a:spcPct val="120000"/>
              </a:lnSpc>
              <a:spcBef>
                <a:spcPct val="0"/>
              </a:spcBef>
              <a:spcAft>
                <a:spcPts val="100"/>
              </a:spcAft>
              <a:buNone/>
              <a:defRPr lang="en-US" sz="2800" b="0" i="0" kern="1200" dirty="0">
                <a:solidFill>
                  <a:schemeClr val="bg1"/>
                </a:solidFill>
                <a:latin typeface="Raleway" panose="020B0003030101060003" pitchFamily="34" charset="0"/>
                <a:ea typeface="+mj-ea"/>
                <a:cs typeface="+mj-cs"/>
              </a:defRPr>
            </a:lvl1pPr>
          </a:lstStyle>
          <a:p>
            <a:r>
              <a:rPr lang="en-US" dirty="0"/>
              <a:t>Click to edit quotation text</a:t>
            </a:r>
          </a:p>
        </p:txBody>
      </p:sp>
      <p:cxnSp>
        <p:nvCxnSpPr>
          <p:cNvPr id="13" name="Straight Connector 12">
            <a:extLst>
              <a:ext uri="{FF2B5EF4-FFF2-40B4-BE49-F238E27FC236}">
                <a16:creationId xmlns:a16="http://schemas.microsoft.com/office/drawing/2014/main" id="{1094EF75-C752-4DD2-9CAA-FC842CB2118F}"/>
              </a:ext>
            </a:extLst>
          </p:cNvPr>
          <p:cNvCxnSpPr>
            <a:cxnSpLocks/>
          </p:cNvCxnSpPr>
          <p:nvPr userDrawn="1"/>
        </p:nvCxnSpPr>
        <p:spPr>
          <a:xfrm>
            <a:off x="448696" y="4815307"/>
            <a:ext cx="1142999"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sp>
        <p:nvSpPr>
          <p:cNvPr id="14" name="Text Placeholder 10">
            <a:extLst>
              <a:ext uri="{FF2B5EF4-FFF2-40B4-BE49-F238E27FC236}">
                <a16:creationId xmlns:a16="http://schemas.microsoft.com/office/drawing/2014/main" id="{89F32E14-4CDA-4F5D-AFB0-5742C6142B03}"/>
              </a:ext>
            </a:extLst>
          </p:cNvPr>
          <p:cNvSpPr>
            <a:spLocks noGrp="1"/>
          </p:cNvSpPr>
          <p:nvPr>
            <p:ph type="body" sz="quarter" idx="16" hasCustomPrompt="1"/>
          </p:nvPr>
        </p:nvSpPr>
        <p:spPr>
          <a:xfrm>
            <a:off x="448696" y="5160441"/>
            <a:ext cx="3267618" cy="269561"/>
          </a:xfrm>
          <a:prstGeom prst="rect">
            <a:avLst/>
          </a:prstGeom>
        </p:spPr>
        <p:txBody>
          <a:bodyPr wrap="square" lIns="0" tIns="0" rIns="0" bIns="0" anchor="b">
            <a:spAutoFit/>
          </a:bodyPr>
          <a:lstStyle>
            <a:lvl1pPr marL="0" indent="0" algn="l" defTabSz="914400" rtl="0" eaLnBrk="1" latinLnBrk="0" hangingPunct="1">
              <a:lnSpc>
                <a:spcPct val="120000"/>
              </a:lnSpc>
              <a:spcBef>
                <a:spcPct val="0"/>
              </a:spcBef>
              <a:spcAft>
                <a:spcPts val="100"/>
              </a:spcAft>
              <a:buClr>
                <a:schemeClr val="accent1"/>
              </a:buClr>
              <a:buNone/>
              <a:defRPr lang="en-US" sz="1600" b="0" i="0" kern="1200" cap="all" baseline="0" dirty="0">
                <a:solidFill>
                  <a:schemeClr val="bg1"/>
                </a:solidFill>
                <a:latin typeface="Oswald Medium" pitchFamily="2" charset="77"/>
                <a:ea typeface="+mj-ea"/>
                <a:cs typeface="+mj-cs"/>
              </a:defRPr>
            </a:lvl1pPr>
          </a:lstStyle>
          <a:p>
            <a:pPr lvl="0"/>
            <a:r>
              <a:rPr lang="en-US" dirty="0"/>
              <a:t>Click to edit attribution</a:t>
            </a:r>
          </a:p>
        </p:txBody>
      </p:sp>
      <p:sp>
        <p:nvSpPr>
          <p:cNvPr id="15" name="Rectangle 14">
            <a:extLst>
              <a:ext uri="{FF2B5EF4-FFF2-40B4-BE49-F238E27FC236}">
                <a16:creationId xmlns:a16="http://schemas.microsoft.com/office/drawing/2014/main" id="{AAA2F401-2EEC-495A-86D7-9B2ACA0B31E6}"/>
              </a:ext>
            </a:extLst>
          </p:cNvPr>
          <p:cNvSpPr/>
          <p:nvPr userDrawn="1"/>
        </p:nvSpPr>
        <p:spPr>
          <a:xfrm>
            <a:off x="6096000" y="0"/>
            <a:ext cx="6096000" cy="6858000"/>
          </a:xfrm>
          <a:prstGeom prst="rect">
            <a:avLst/>
          </a:prstGeom>
          <a:solidFill>
            <a:srgbClr val="EBEDF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7" name="Picture 16" descr="Icon&#10;&#10;Description automatically generated">
            <a:extLst>
              <a:ext uri="{FF2B5EF4-FFF2-40B4-BE49-F238E27FC236}">
                <a16:creationId xmlns:a16="http://schemas.microsoft.com/office/drawing/2014/main" id="{039C3054-4BC6-46BF-A8CC-EA20CCB1415D}"/>
              </a:ext>
            </a:extLst>
          </p:cNvPr>
          <p:cNvPicPr>
            <a:picLocks noChangeAspect="1"/>
          </p:cNvPicPr>
          <p:nvPr userDrawn="1"/>
        </p:nvPicPr>
        <p:blipFill>
          <a:blip r:embed="rId5">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0115450" y="252963"/>
            <a:ext cx="1985109" cy="475040"/>
          </a:xfrm>
          <a:prstGeom prst="rect">
            <a:avLst/>
          </a:prstGeom>
        </p:spPr>
      </p:pic>
    </p:spTree>
    <p:extLst>
      <p:ext uri="{BB962C8B-B14F-4D97-AF65-F5344CB8AC3E}">
        <p14:creationId xmlns:p14="http://schemas.microsoft.com/office/powerpoint/2010/main" val="1269171944"/>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2_Quota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C1C9591-5E2C-C943-B0EA-32EC02D921AA}"/>
              </a:ext>
            </a:extLst>
          </p:cNvPr>
          <p:cNvSpPr/>
          <p:nvPr userDrawn="1"/>
        </p:nvSpPr>
        <p:spPr>
          <a:xfrm>
            <a:off x="0" y="0"/>
            <a:ext cx="12192000" cy="6858000"/>
          </a:xfrm>
          <a:prstGeom prst="rect">
            <a:avLst/>
          </a:prstGeom>
          <a:gradFill>
            <a:gsLst>
              <a:gs pos="0">
                <a:srgbClr val="001C41">
                  <a:alpha val="24000"/>
                </a:srgbClr>
              </a:gs>
              <a:gs pos="90000">
                <a:srgbClr val="0E0F1A"/>
              </a:gs>
            </a:gsLst>
            <a:lin ang="48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Graphic 9" descr="Open quotation mark with solid fill">
            <a:extLst>
              <a:ext uri="{FF2B5EF4-FFF2-40B4-BE49-F238E27FC236}">
                <a16:creationId xmlns:a16="http://schemas.microsoft.com/office/drawing/2014/main" id="{CDC0F9EE-121B-4534-A21D-10B7D49121EF}"/>
              </a:ext>
            </a:extLst>
          </p:cNvPr>
          <p:cNvPicPr>
            <a:picLocks noChangeAspect="1"/>
          </p:cNvPicPr>
          <p:nvPr userDrawn="1"/>
        </p:nvPicPr>
        <p:blipFill>
          <a:blip r:embed="rId3">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348595" y="-713252"/>
            <a:ext cx="2815710" cy="2815710"/>
          </a:xfrm>
          <a:prstGeom prst="rect">
            <a:avLst/>
          </a:prstGeom>
        </p:spPr>
      </p:pic>
      <p:pic>
        <p:nvPicPr>
          <p:cNvPr id="12" name="Picture 11" descr="Text, icon&#10;&#10;Description automatically generated with medium confidence">
            <a:extLst>
              <a:ext uri="{FF2B5EF4-FFF2-40B4-BE49-F238E27FC236}">
                <a16:creationId xmlns:a16="http://schemas.microsoft.com/office/drawing/2014/main" id="{85AAF9F0-E238-45F8-A5EA-966AB9170CA5}"/>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0115450" y="252963"/>
            <a:ext cx="1985109" cy="473656"/>
          </a:xfrm>
          <a:prstGeom prst="rect">
            <a:avLst/>
          </a:prstGeom>
        </p:spPr>
      </p:pic>
      <p:sp>
        <p:nvSpPr>
          <p:cNvPr id="13" name="Title 1">
            <a:extLst>
              <a:ext uri="{FF2B5EF4-FFF2-40B4-BE49-F238E27FC236}">
                <a16:creationId xmlns:a16="http://schemas.microsoft.com/office/drawing/2014/main" id="{63E524F7-3391-46C1-AA44-96601D6DD37C}"/>
              </a:ext>
            </a:extLst>
          </p:cNvPr>
          <p:cNvSpPr>
            <a:spLocks noGrp="1"/>
          </p:cNvSpPr>
          <p:nvPr>
            <p:ph type="ctrTitle" hasCustomPrompt="1"/>
          </p:nvPr>
        </p:nvSpPr>
        <p:spPr>
          <a:xfrm>
            <a:off x="787024" y="3297712"/>
            <a:ext cx="9367629" cy="473656"/>
          </a:xfrm>
          <a:prstGeom prst="rect">
            <a:avLst/>
          </a:prstGeom>
        </p:spPr>
        <p:txBody>
          <a:bodyPr wrap="square" lIns="0" tIns="0" rIns="0" bIns="0" anchor="ctr" anchorCtr="0">
            <a:spAutoFit/>
          </a:bodyPr>
          <a:lstStyle>
            <a:lvl1pPr marL="0" algn="l" defTabSz="914400" rtl="0" eaLnBrk="1" latinLnBrk="0" hangingPunct="1">
              <a:lnSpc>
                <a:spcPct val="120000"/>
              </a:lnSpc>
              <a:spcBef>
                <a:spcPct val="0"/>
              </a:spcBef>
              <a:spcAft>
                <a:spcPts val="100"/>
              </a:spcAft>
              <a:buNone/>
              <a:defRPr lang="en-US" sz="2800" b="0" i="0" kern="1200" dirty="0">
                <a:solidFill>
                  <a:schemeClr val="bg1"/>
                </a:solidFill>
                <a:latin typeface="Raleway" panose="020B0003030101060003" pitchFamily="34" charset="0"/>
                <a:ea typeface="+mj-ea"/>
                <a:cs typeface="+mj-cs"/>
              </a:defRPr>
            </a:lvl1pPr>
          </a:lstStyle>
          <a:p>
            <a:r>
              <a:rPr lang="en-US" dirty="0"/>
              <a:t>Click to edit quotation text</a:t>
            </a:r>
          </a:p>
        </p:txBody>
      </p:sp>
      <p:cxnSp>
        <p:nvCxnSpPr>
          <p:cNvPr id="14" name="Straight Connector 13">
            <a:extLst>
              <a:ext uri="{FF2B5EF4-FFF2-40B4-BE49-F238E27FC236}">
                <a16:creationId xmlns:a16="http://schemas.microsoft.com/office/drawing/2014/main" id="{6DB5CB3C-7312-4146-A9A4-3CD0A1824883}"/>
              </a:ext>
            </a:extLst>
          </p:cNvPr>
          <p:cNvCxnSpPr>
            <a:cxnSpLocks/>
          </p:cNvCxnSpPr>
          <p:nvPr userDrawn="1"/>
        </p:nvCxnSpPr>
        <p:spPr>
          <a:xfrm>
            <a:off x="787024" y="4815307"/>
            <a:ext cx="1142999"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sp>
        <p:nvSpPr>
          <p:cNvPr id="15" name="Text Placeholder 10">
            <a:extLst>
              <a:ext uri="{FF2B5EF4-FFF2-40B4-BE49-F238E27FC236}">
                <a16:creationId xmlns:a16="http://schemas.microsoft.com/office/drawing/2014/main" id="{4D368C99-E502-45E7-87B9-FDC176A78087}"/>
              </a:ext>
            </a:extLst>
          </p:cNvPr>
          <p:cNvSpPr>
            <a:spLocks noGrp="1"/>
          </p:cNvSpPr>
          <p:nvPr>
            <p:ph type="body" sz="quarter" idx="16" hasCustomPrompt="1"/>
          </p:nvPr>
        </p:nvSpPr>
        <p:spPr>
          <a:xfrm>
            <a:off x="787024" y="5160441"/>
            <a:ext cx="3267618" cy="269561"/>
          </a:xfrm>
          <a:prstGeom prst="rect">
            <a:avLst/>
          </a:prstGeom>
        </p:spPr>
        <p:txBody>
          <a:bodyPr wrap="square" lIns="0" tIns="0" rIns="0" bIns="0" anchor="b">
            <a:spAutoFit/>
          </a:bodyPr>
          <a:lstStyle>
            <a:lvl1pPr marL="0" indent="0" algn="l" defTabSz="914400" rtl="0" eaLnBrk="1" latinLnBrk="0" hangingPunct="1">
              <a:lnSpc>
                <a:spcPct val="120000"/>
              </a:lnSpc>
              <a:spcBef>
                <a:spcPct val="0"/>
              </a:spcBef>
              <a:spcAft>
                <a:spcPts val="100"/>
              </a:spcAft>
              <a:buClr>
                <a:schemeClr val="accent1"/>
              </a:buClr>
              <a:buNone/>
              <a:defRPr lang="en-US" sz="1600" b="0" i="0" kern="1200" cap="all" baseline="0" dirty="0">
                <a:solidFill>
                  <a:schemeClr val="bg1"/>
                </a:solidFill>
                <a:latin typeface="Oswald Medium" pitchFamily="2" charset="77"/>
                <a:ea typeface="+mj-ea"/>
                <a:cs typeface="+mj-cs"/>
              </a:defRPr>
            </a:lvl1pPr>
          </a:lstStyle>
          <a:p>
            <a:pPr lvl="0"/>
            <a:r>
              <a:rPr lang="en-US" dirty="0"/>
              <a:t>Click to edit attribution</a:t>
            </a:r>
          </a:p>
        </p:txBody>
      </p:sp>
    </p:spTree>
    <p:extLst>
      <p:ext uri="{BB962C8B-B14F-4D97-AF65-F5344CB8AC3E}">
        <p14:creationId xmlns:p14="http://schemas.microsoft.com/office/powerpoint/2010/main" val="1693260049"/>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1_Blank">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pic>
        <p:nvPicPr>
          <p:cNvPr id="2" name="Picture 1" descr="Icon&#10;&#10;Description automatically generated">
            <a:extLst>
              <a:ext uri="{FF2B5EF4-FFF2-40B4-BE49-F238E27FC236}">
                <a16:creationId xmlns:a16="http://schemas.microsoft.com/office/drawing/2014/main" id="{D05134E3-F2A2-4316-8843-8FEF05736794}"/>
              </a:ext>
            </a:extLst>
          </p:cNvPr>
          <p:cNvPicPr>
            <a:picLocks noChangeAspect="1"/>
          </p:cNvPicPr>
          <p:nvPr userDrawn="1"/>
        </p:nvPicPr>
        <p:blipFill>
          <a:blip r:embed="rId2">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0115450" y="252963"/>
            <a:ext cx="1985109" cy="475040"/>
          </a:xfrm>
          <a:prstGeom prst="rect">
            <a:avLst/>
          </a:prstGeom>
        </p:spPr>
      </p:pic>
      <p:sp>
        <p:nvSpPr>
          <p:cNvPr id="3" name="Title 1">
            <a:extLst>
              <a:ext uri="{FF2B5EF4-FFF2-40B4-BE49-F238E27FC236}">
                <a16:creationId xmlns:a16="http://schemas.microsoft.com/office/drawing/2014/main" id="{DD712EB9-E99C-4800-8FFA-132E29CFF010}"/>
              </a:ext>
            </a:extLst>
          </p:cNvPr>
          <p:cNvSpPr>
            <a:spLocks noGrp="1"/>
          </p:cNvSpPr>
          <p:nvPr>
            <p:ph type="ctrTitle" hasCustomPrompt="1"/>
          </p:nvPr>
        </p:nvSpPr>
        <p:spPr>
          <a:xfrm>
            <a:off x="348112" y="1379784"/>
            <a:ext cx="9367629" cy="473656"/>
          </a:xfrm>
          <a:prstGeom prst="rect">
            <a:avLst/>
          </a:prstGeom>
        </p:spPr>
        <p:txBody>
          <a:bodyPr wrap="square" lIns="0" tIns="0" rIns="0" bIns="0" anchor="ctr" anchorCtr="0">
            <a:spAutoFit/>
          </a:bodyPr>
          <a:lstStyle>
            <a:lvl1pPr marL="0" algn="l" defTabSz="914400" rtl="0" eaLnBrk="1" latinLnBrk="0" hangingPunct="1">
              <a:lnSpc>
                <a:spcPct val="120000"/>
              </a:lnSpc>
              <a:spcBef>
                <a:spcPct val="0"/>
              </a:spcBef>
              <a:spcAft>
                <a:spcPts val="100"/>
              </a:spcAft>
              <a:buNone/>
              <a:defRPr lang="en-US" sz="2800" b="0" i="0" kern="1200" dirty="0">
                <a:solidFill>
                  <a:srgbClr val="353746"/>
                </a:solidFill>
                <a:latin typeface="Raleway" panose="020B0003030101060003" pitchFamily="34" charset="0"/>
                <a:ea typeface="+mj-ea"/>
                <a:cs typeface="+mj-cs"/>
              </a:defRPr>
            </a:lvl1pPr>
          </a:lstStyle>
          <a:p>
            <a:r>
              <a:rPr lang="en-US" dirty="0"/>
              <a:t>Click to edit quotation text</a:t>
            </a:r>
          </a:p>
        </p:txBody>
      </p:sp>
      <p:pic>
        <p:nvPicPr>
          <p:cNvPr id="4" name="Graphic 3" descr="Open quotation mark with solid fill">
            <a:extLst>
              <a:ext uri="{FF2B5EF4-FFF2-40B4-BE49-F238E27FC236}">
                <a16:creationId xmlns:a16="http://schemas.microsoft.com/office/drawing/2014/main" id="{9617AA68-6FA3-49DD-8CE2-E2D05DC3892F}"/>
              </a:ext>
            </a:extLst>
          </p:cNvPr>
          <p:cNvPicPr>
            <a:picLocks noChangeAspect="1"/>
          </p:cNvPicPr>
          <p:nvPr userDrawn="1"/>
        </p:nvPicPr>
        <p:blipFill>
          <a:blip r:embed="rId3">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348595" y="-713252"/>
            <a:ext cx="2815710" cy="2815710"/>
          </a:xfrm>
          <a:prstGeom prst="rect">
            <a:avLst/>
          </a:prstGeom>
        </p:spPr>
      </p:pic>
      <p:cxnSp>
        <p:nvCxnSpPr>
          <p:cNvPr id="5" name="Straight Connector 4">
            <a:extLst>
              <a:ext uri="{FF2B5EF4-FFF2-40B4-BE49-F238E27FC236}">
                <a16:creationId xmlns:a16="http://schemas.microsoft.com/office/drawing/2014/main" id="{0059EF58-4A7E-4E94-8673-D1785607FDD6}"/>
              </a:ext>
            </a:extLst>
          </p:cNvPr>
          <p:cNvCxnSpPr>
            <a:cxnSpLocks/>
          </p:cNvCxnSpPr>
          <p:nvPr userDrawn="1"/>
        </p:nvCxnSpPr>
        <p:spPr>
          <a:xfrm>
            <a:off x="372959" y="2019938"/>
            <a:ext cx="1142999"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47211847"/>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1_5-bullet visual chart">
    <p:bg>
      <p:bgPr>
        <a:gradFill>
          <a:gsLst>
            <a:gs pos="0">
              <a:srgbClr val="001C41"/>
            </a:gs>
            <a:gs pos="90000">
              <a:srgbClr val="0E0F1A"/>
            </a:gs>
          </a:gsLst>
          <a:lin ang="4800000" scaled="0"/>
        </a:gra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13106CFB-324E-4EC1-9CFF-59C4650BB8F8}"/>
              </a:ext>
            </a:extLst>
          </p:cNvPr>
          <p:cNvSpPr/>
          <p:nvPr userDrawn="1"/>
        </p:nvSpPr>
        <p:spPr>
          <a:xfrm>
            <a:off x="4681728" y="0"/>
            <a:ext cx="7510272" cy="6858000"/>
          </a:xfrm>
          <a:prstGeom prst="rect">
            <a:avLst/>
          </a:prstGeom>
          <a:gradFill>
            <a:gsLst>
              <a:gs pos="0">
                <a:schemeClr val="bg1"/>
              </a:gs>
              <a:gs pos="89000">
                <a:srgbClr val="E7EAF0"/>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Raleway" panose="020B0003030101060003" pitchFamily="34" charset="0"/>
            </a:endParaRPr>
          </a:p>
        </p:txBody>
      </p:sp>
      <p:grpSp>
        <p:nvGrpSpPr>
          <p:cNvPr id="8" name="Group 7">
            <a:extLst>
              <a:ext uri="{FF2B5EF4-FFF2-40B4-BE49-F238E27FC236}">
                <a16:creationId xmlns:a16="http://schemas.microsoft.com/office/drawing/2014/main" id="{7408EF51-00A7-4C4C-9606-749CDB646B60}"/>
              </a:ext>
            </a:extLst>
          </p:cNvPr>
          <p:cNvGrpSpPr/>
          <p:nvPr userDrawn="1"/>
        </p:nvGrpSpPr>
        <p:grpSpPr>
          <a:xfrm>
            <a:off x="5308740" y="347103"/>
            <a:ext cx="6154938" cy="5990913"/>
            <a:chOff x="5414778" y="347103"/>
            <a:chExt cx="6154938" cy="5990913"/>
          </a:xfrm>
        </p:grpSpPr>
        <p:sp>
          <p:nvSpPr>
            <p:cNvPr id="9" name="Oval 8">
              <a:extLst>
                <a:ext uri="{FF2B5EF4-FFF2-40B4-BE49-F238E27FC236}">
                  <a16:creationId xmlns:a16="http://schemas.microsoft.com/office/drawing/2014/main" id="{0C70A772-E51F-C64C-AF66-06914A005772}"/>
                </a:ext>
              </a:extLst>
            </p:cNvPr>
            <p:cNvSpPr/>
            <p:nvPr/>
          </p:nvSpPr>
          <p:spPr>
            <a:xfrm>
              <a:off x="6426564" y="1293312"/>
              <a:ext cx="4271375" cy="4271375"/>
            </a:xfrm>
            <a:prstGeom prst="ellipse">
              <a:avLst/>
            </a:prstGeom>
            <a:noFill/>
            <a:ln w="25400">
              <a:solidFill>
                <a:srgbClr val="00B0F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a:extLst>
                <a:ext uri="{FF2B5EF4-FFF2-40B4-BE49-F238E27FC236}">
                  <a16:creationId xmlns:a16="http://schemas.microsoft.com/office/drawing/2014/main" id="{A2AE3CF2-B418-3045-B36E-2258631CDA92}"/>
                </a:ext>
              </a:extLst>
            </p:cNvPr>
            <p:cNvGrpSpPr/>
            <p:nvPr/>
          </p:nvGrpSpPr>
          <p:grpSpPr>
            <a:xfrm>
              <a:off x="7587752" y="347103"/>
              <a:ext cx="1949000" cy="1949000"/>
              <a:chOff x="4610769" y="928438"/>
              <a:chExt cx="1949000" cy="1949000"/>
            </a:xfrm>
          </p:grpSpPr>
          <p:sp>
            <p:nvSpPr>
              <p:cNvPr id="29" name="Oval 28">
                <a:extLst>
                  <a:ext uri="{FF2B5EF4-FFF2-40B4-BE49-F238E27FC236}">
                    <a16:creationId xmlns:a16="http://schemas.microsoft.com/office/drawing/2014/main" id="{94B163B3-B777-864D-8424-5BD7D55D1020}"/>
                  </a:ext>
                </a:extLst>
              </p:cNvPr>
              <p:cNvSpPr/>
              <p:nvPr/>
            </p:nvSpPr>
            <p:spPr>
              <a:xfrm>
                <a:off x="4610769" y="928438"/>
                <a:ext cx="1949000" cy="1949000"/>
              </a:xfrm>
              <a:prstGeom prst="ellipse">
                <a:avLst/>
              </a:prstGeom>
              <a:solidFill>
                <a:schemeClr val="bg1"/>
              </a:solidFill>
              <a:ln>
                <a:noFill/>
              </a:ln>
              <a:effectLst>
                <a:outerShdw blurRad="297657" dist="190500" dir="2700000" algn="t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Oval 29">
                <a:extLst>
                  <a:ext uri="{FF2B5EF4-FFF2-40B4-BE49-F238E27FC236}">
                    <a16:creationId xmlns:a16="http://schemas.microsoft.com/office/drawing/2014/main" id="{20250C46-F0EC-5246-995B-3C35FF51E1EA}"/>
                  </a:ext>
                </a:extLst>
              </p:cNvPr>
              <p:cNvSpPr/>
              <p:nvPr/>
            </p:nvSpPr>
            <p:spPr>
              <a:xfrm>
                <a:off x="4795455" y="1113124"/>
                <a:ext cx="1579628" cy="1579628"/>
              </a:xfrm>
              <a:prstGeom prst="ellipse">
                <a:avLst/>
              </a:prstGeom>
              <a:solidFill>
                <a:srgbClr val="F5F6F9"/>
              </a:solidFill>
              <a:ln>
                <a:noFill/>
              </a:ln>
              <a:effectLst>
                <a:innerShdw blurRad="244751" dist="50800" dir="13500000">
                  <a:prstClr val="black">
                    <a:alpha val="3193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a:extLst>
                <a:ext uri="{FF2B5EF4-FFF2-40B4-BE49-F238E27FC236}">
                  <a16:creationId xmlns:a16="http://schemas.microsoft.com/office/drawing/2014/main" id="{968E430A-E03D-3B4C-B066-4F646ACE4642}"/>
                </a:ext>
              </a:extLst>
            </p:cNvPr>
            <p:cNvGrpSpPr/>
            <p:nvPr/>
          </p:nvGrpSpPr>
          <p:grpSpPr>
            <a:xfrm>
              <a:off x="6307672" y="4389016"/>
              <a:ext cx="1949000" cy="1949000"/>
              <a:chOff x="4610769" y="928438"/>
              <a:chExt cx="1949000" cy="1949000"/>
            </a:xfrm>
          </p:grpSpPr>
          <p:sp>
            <p:nvSpPr>
              <p:cNvPr id="27" name="Oval 26">
                <a:extLst>
                  <a:ext uri="{FF2B5EF4-FFF2-40B4-BE49-F238E27FC236}">
                    <a16:creationId xmlns:a16="http://schemas.microsoft.com/office/drawing/2014/main" id="{63F24A26-6DE7-1746-B471-442BFF328412}"/>
                  </a:ext>
                </a:extLst>
              </p:cNvPr>
              <p:cNvSpPr/>
              <p:nvPr/>
            </p:nvSpPr>
            <p:spPr>
              <a:xfrm>
                <a:off x="4610769" y="928438"/>
                <a:ext cx="1949000" cy="1949000"/>
              </a:xfrm>
              <a:prstGeom prst="ellipse">
                <a:avLst/>
              </a:prstGeom>
              <a:solidFill>
                <a:schemeClr val="bg1"/>
              </a:solidFill>
              <a:ln>
                <a:noFill/>
              </a:ln>
              <a:effectLst>
                <a:outerShdw blurRad="297657" dist="190500" dir="2700000" algn="t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Oval 27">
                <a:extLst>
                  <a:ext uri="{FF2B5EF4-FFF2-40B4-BE49-F238E27FC236}">
                    <a16:creationId xmlns:a16="http://schemas.microsoft.com/office/drawing/2014/main" id="{4B732FCD-7BA8-114E-AB22-A7E7F9509CC6}"/>
                  </a:ext>
                </a:extLst>
              </p:cNvPr>
              <p:cNvSpPr/>
              <p:nvPr/>
            </p:nvSpPr>
            <p:spPr>
              <a:xfrm>
                <a:off x="4795455" y="1113124"/>
                <a:ext cx="1579628" cy="1579628"/>
              </a:xfrm>
              <a:prstGeom prst="ellipse">
                <a:avLst/>
              </a:prstGeom>
              <a:solidFill>
                <a:srgbClr val="F5F6F9"/>
              </a:solidFill>
              <a:ln>
                <a:noFill/>
              </a:ln>
              <a:effectLst>
                <a:innerShdw blurRad="244751" dist="50800" dir="13500000">
                  <a:prstClr val="black">
                    <a:alpha val="3193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5" name="Group 14">
              <a:extLst>
                <a:ext uri="{FF2B5EF4-FFF2-40B4-BE49-F238E27FC236}">
                  <a16:creationId xmlns:a16="http://schemas.microsoft.com/office/drawing/2014/main" id="{624D0ABE-4658-194D-8D95-28D5BC9C369E}"/>
                </a:ext>
              </a:extLst>
            </p:cNvPr>
            <p:cNvGrpSpPr/>
            <p:nvPr/>
          </p:nvGrpSpPr>
          <p:grpSpPr>
            <a:xfrm>
              <a:off x="8905098" y="4389016"/>
              <a:ext cx="1949000" cy="1949000"/>
              <a:chOff x="4610769" y="928438"/>
              <a:chExt cx="1949000" cy="1949000"/>
            </a:xfrm>
          </p:grpSpPr>
          <p:sp>
            <p:nvSpPr>
              <p:cNvPr id="25" name="Oval 24">
                <a:extLst>
                  <a:ext uri="{FF2B5EF4-FFF2-40B4-BE49-F238E27FC236}">
                    <a16:creationId xmlns:a16="http://schemas.microsoft.com/office/drawing/2014/main" id="{6A197EF4-C2F2-F74B-9B84-AF9163CAB611}"/>
                  </a:ext>
                </a:extLst>
              </p:cNvPr>
              <p:cNvSpPr/>
              <p:nvPr/>
            </p:nvSpPr>
            <p:spPr>
              <a:xfrm>
                <a:off x="4610769" y="928438"/>
                <a:ext cx="1949000" cy="1949000"/>
              </a:xfrm>
              <a:prstGeom prst="ellipse">
                <a:avLst/>
              </a:prstGeom>
              <a:solidFill>
                <a:schemeClr val="bg1"/>
              </a:solidFill>
              <a:ln>
                <a:noFill/>
              </a:ln>
              <a:effectLst>
                <a:outerShdw blurRad="297657" dist="190500" dir="2700000" algn="t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Oval 25">
                <a:extLst>
                  <a:ext uri="{FF2B5EF4-FFF2-40B4-BE49-F238E27FC236}">
                    <a16:creationId xmlns:a16="http://schemas.microsoft.com/office/drawing/2014/main" id="{BDC7D45E-9D6C-9A4B-AFB0-C0D3FF0B20BA}"/>
                  </a:ext>
                </a:extLst>
              </p:cNvPr>
              <p:cNvSpPr/>
              <p:nvPr/>
            </p:nvSpPr>
            <p:spPr>
              <a:xfrm>
                <a:off x="4795455" y="1113124"/>
                <a:ext cx="1579628" cy="1579628"/>
              </a:xfrm>
              <a:prstGeom prst="ellipse">
                <a:avLst/>
              </a:prstGeom>
              <a:solidFill>
                <a:srgbClr val="F5F6F9"/>
              </a:solidFill>
              <a:ln>
                <a:noFill/>
              </a:ln>
              <a:effectLst>
                <a:innerShdw blurRad="244751" dist="50800" dir="13500000">
                  <a:prstClr val="black">
                    <a:alpha val="3193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7" name="Group 16">
              <a:extLst>
                <a:ext uri="{FF2B5EF4-FFF2-40B4-BE49-F238E27FC236}">
                  <a16:creationId xmlns:a16="http://schemas.microsoft.com/office/drawing/2014/main" id="{E4B27A95-7ED5-2248-8068-6DD4BB983A0D}"/>
                </a:ext>
              </a:extLst>
            </p:cNvPr>
            <p:cNvGrpSpPr/>
            <p:nvPr/>
          </p:nvGrpSpPr>
          <p:grpSpPr>
            <a:xfrm>
              <a:off x="9620716" y="1963710"/>
              <a:ext cx="1949000" cy="1949000"/>
              <a:chOff x="4610769" y="928438"/>
              <a:chExt cx="1949000" cy="1949000"/>
            </a:xfrm>
          </p:grpSpPr>
          <p:sp>
            <p:nvSpPr>
              <p:cNvPr id="23" name="Oval 22">
                <a:extLst>
                  <a:ext uri="{FF2B5EF4-FFF2-40B4-BE49-F238E27FC236}">
                    <a16:creationId xmlns:a16="http://schemas.microsoft.com/office/drawing/2014/main" id="{6F4938A1-9A54-AB48-A51B-336E9E784452}"/>
                  </a:ext>
                </a:extLst>
              </p:cNvPr>
              <p:cNvSpPr/>
              <p:nvPr/>
            </p:nvSpPr>
            <p:spPr>
              <a:xfrm>
                <a:off x="4610769" y="928438"/>
                <a:ext cx="1949000" cy="1949000"/>
              </a:xfrm>
              <a:prstGeom prst="ellipse">
                <a:avLst/>
              </a:prstGeom>
              <a:solidFill>
                <a:schemeClr val="bg1"/>
              </a:solidFill>
              <a:ln>
                <a:noFill/>
              </a:ln>
              <a:effectLst>
                <a:outerShdw blurRad="297657" dist="190500" dir="2700000" algn="t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Oval 23">
                <a:extLst>
                  <a:ext uri="{FF2B5EF4-FFF2-40B4-BE49-F238E27FC236}">
                    <a16:creationId xmlns:a16="http://schemas.microsoft.com/office/drawing/2014/main" id="{73B93774-D41F-1344-BA0C-100A5D1278A2}"/>
                  </a:ext>
                </a:extLst>
              </p:cNvPr>
              <p:cNvSpPr/>
              <p:nvPr/>
            </p:nvSpPr>
            <p:spPr>
              <a:xfrm>
                <a:off x="4795455" y="1113124"/>
                <a:ext cx="1579628" cy="1579628"/>
              </a:xfrm>
              <a:prstGeom prst="ellipse">
                <a:avLst/>
              </a:prstGeom>
              <a:solidFill>
                <a:srgbClr val="F5F6F9"/>
              </a:solidFill>
              <a:ln>
                <a:noFill/>
              </a:ln>
              <a:effectLst>
                <a:innerShdw blurRad="244751" dist="50800" dir="13500000">
                  <a:prstClr val="black">
                    <a:alpha val="3193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8" name="Group 17">
              <a:extLst>
                <a:ext uri="{FF2B5EF4-FFF2-40B4-BE49-F238E27FC236}">
                  <a16:creationId xmlns:a16="http://schemas.microsoft.com/office/drawing/2014/main" id="{3CC3B2BF-47DE-5640-9284-729363058691}"/>
                </a:ext>
              </a:extLst>
            </p:cNvPr>
            <p:cNvGrpSpPr/>
            <p:nvPr/>
          </p:nvGrpSpPr>
          <p:grpSpPr>
            <a:xfrm>
              <a:off x="5414778" y="1963710"/>
              <a:ext cx="1949000" cy="1949000"/>
              <a:chOff x="4610769" y="928438"/>
              <a:chExt cx="1949000" cy="1949000"/>
            </a:xfrm>
          </p:grpSpPr>
          <p:sp>
            <p:nvSpPr>
              <p:cNvPr id="21" name="Oval 20">
                <a:extLst>
                  <a:ext uri="{FF2B5EF4-FFF2-40B4-BE49-F238E27FC236}">
                    <a16:creationId xmlns:a16="http://schemas.microsoft.com/office/drawing/2014/main" id="{78341DBB-8F87-164F-A43D-BC7C8583F7EA}"/>
                  </a:ext>
                </a:extLst>
              </p:cNvPr>
              <p:cNvSpPr/>
              <p:nvPr/>
            </p:nvSpPr>
            <p:spPr>
              <a:xfrm>
                <a:off x="4610769" y="928438"/>
                <a:ext cx="1949000" cy="1949000"/>
              </a:xfrm>
              <a:prstGeom prst="ellipse">
                <a:avLst/>
              </a:prstGeom>
              <a:solidFill>
                <a:schemeClr val="bg1"/>
              </a:solidFill>
              <a:ln>
                <a:noFill/>
              </a:ln>
              <a:effectLst>
                <a:outerShdw blurRad="297657" dist="190500" dir="2700000" algn="t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Oval 21">
                <a:extLst>
                  <a:ext uri="{FF2B5EF4-FFF2-40B4-BE49-F238E27FC236}">
                    <a16:creationId xmlns:a16="http://schemas.microsoft.com/office/drawing/2014/main" id="{4A34A7F7-69DF-0147-99B3-BC6E9E4D089A}"/>
                  </a:ext>
                </a:extLst>
              </p:cNvPr>
              <p:cNvSpPr/>
              <p:nvPr/>
            </p:nvSpPr>
            <p:spPr>
              <a:xfrm>
                <a:off x="4795455" y="1113124"/>
                <a:ext cx="1579628" cy="1579628"/>
              </a:xfrm>
              <a:prstGeom prst="ellipse">
                <a:avLst/>
              </a:prstGeom>
              <a:solidFill>
                <a:srgbClr val="F5F6F9"/>
              </a:solidFill>
              <a:ln>
                <a:noFill/>
              </a:ln>
              <a:effectLst>
                <a:innerShdw blurRad="244751" dist="50800" dir="13500000">
                  <a:prstClr val="black">
                    <a:alpha val="3193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
        <p:nvSpPr>
          <p:cNvPr id="32" name="Title 1">
            <a:extLst>
              <a:ext uri="{FF2B5EF4-FFF2-40B4-BE49-F238E27FC236}">
                <a16:creationId xmlns:a16="http://schemas.microsoft.com/office/drawing/2014/main" id="{0B4D60A0-5CBF-7A47-9B42-F6BDF7E650E0}"/>
              </a:ext>
            </a:extLst>
          </p:cNvPr>
          <p:cNvSpPr>
            <a:spLocks noGrp="1"/>
          </p:cNvSpPr>
          <p:nvPr>
            <p:ph type="ctrTitle" hasCustomPrompt="1"/>
          </p:nvPr>
        </p:nvSpPr>
        <p:spPr>
          <a:xfrm>
            <a:off x="438425" y="419357"/>
            <a:ext cx="3530299" cy="369332"/>
          </a:xfrm>
          <a:prstGeom prst="rect">
            <a:avLst/>
          </a:prstGeom>
        </p:spPr>
        <p:txBody>
          <a:bodyPr wrap="square" lIns="0" tIns="0" rIns="0" bIns="0" anchor="b">
            <a:spAutoFit/>
          </a:bodyPr>
          <a:lstStyle>
            <a:lvl1pPr marL="0" algn="l" defTabSz="914400" rtl="0" eaLnBrk="1" latinLnBrk="0" hangingPunct="1">
              <a:lnSpc>
                <a:spcPct val="100000"/>
              </a:lnSpc>
              <a:spcBef>
                <a:spcPct val="0"/>
              </a:spcBef>
              <a:spcAft>
                <a:spcPts val="100"/>
              </a:spcAft>
              <a:buNone/>
              <a:defRPr lang="en-US" sz="2400" b="1" i="0" kern="1200" dirty="0">
                <a:solidFill>
                  <a:schemeClr val="bg1"/>
                </a:solidFill>
                <a:latin typeface="Raleway ExtraBold" panose="020B0003030101060003" pitchFamily="34" charset="0"/>
                <a:ea typeface="+mj-ea"/>
                <a:cs typeface="+mj-cs"/>
              </a:defRPr>
            </a:lvl1pPr>
          </a:lstStyle>
          <a:p>
            <a:r>
              <a:rPr lang="en-US" dirty="0"/>
              <a:t>Click to edit headline</a:t>
            </a:r>
          </a:p>
        </p:txBody>
      </p:sp>
      <p:sp>
        <p:nvSpPr>
          <p:cNvPr id="33" name="Text Placeholder 10">
            <a:extLst>
              <a:ext uri="{FF2B5EF4-FFF2-40B4-BE49-F238E27FC236}">
                <a16:creationId xmlns:a16="http://schemas.microsoft.com/office/drawing/2014/main" id="{A7C1C813-1C10-8E44-84F6-15D0EF406475}"/>
              </a:ext>
            </a:extLst>
          </p:cNvPr>
          <p:cNvSpPr>
            <a:spLocks noGrp="1"/>
          </p:cNvSpPr>
          <p:nvPr>
            <p:ph type="body" sz="quarter" idx="14" hasCustomPrompt="1"/>
          </p:nvPr>
        </p:nvSpPr>
        <p:spPr>
          <a:xfrm>
            <a:off x="438425" y="1323771"/>
            <a:ext cx="3530299" cy="270652"/>
          </a:xfrm>
          <a:prstGeom prst="rect">
            <a:avLst/>
          </a:prstGeom>
        </p:spPr>
        <p:txBody>
          <a:bodyPr wrap="square" lIns="0" tIns="0" rIns="0" bIns="0">
            <a:spAutoFit/>
          </a:bodyPr>
          <a:lstStyle>
            <a:lvl1pPr marL="0" indent="0" algn="l" defTabSz="914400" rtl="0" eaLnBrk="1" latinLnBrk="0" hangingPunct="1">
              <a:lnSpc>
                <a:spcPct val="120000"/>
              </a:lnSpc>
              <a:spcBef>
                <a:spcPct val="0"/>
              </a:spcBef>
              <a:spcAft>
                <a:spcPts val="600"/>
              </a:spcAft>
              <a:buNone/>
              <a:defRPr lang="en-US" sz="1600" b="0" i="0" kern="1200" dirty="0" smtClean="0">
                <a:solidFill>
                  <a:schemeClr val="bg1"/>
                </a:solidFill>
                <a:latin typeface="Raleway" panose="020B0003030101060003" pitchFamily="34" charset="0"/>
                <a:ea typeface="+mj-ea"/>
                <a:cs typeface="+mj-cs"/>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content</a:t>
            </a:r>
          </a:p>
        </p:txBody>
      </p:sp>
      <p:cxnSp>
        <p:nvCxnSpPr>
          <p:cNvPr id="34" name="Straight Connector 33">
            <a:extLst>
              <a:ext uri="{FF2B5EF4-FFF2-40B4-BE49-F238E27FC236}">
                <a16:creationId xmlns:a16="http://schemas.microsoft.com/office/drawing/2014/main" id="{ACA98B2D-4D35-9047-B7A0-008F1C0097E7}"/>
              </a:ext>
            </a:extLst>
          </p:cNvPr>
          <p:cNvCxnSpPr>
            <a:cxnSpLocks/>
          </p:cNvCxnSpPr>
          <p:nvPr userDrawn="1"/>
        </p:nvCxnSpPr>
        <p:spPr>
          <a:xfrm>
            <a:off x="438423" y="1070654"/>
            <a:ext cx="1355328" cy="2"/>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sp>
        <p:nvSpPr>
          <p:cNvPr id="35" name="Text Placeholder 3">
            <a:extLst>
              <a:ext uri="{FF2B5EF4-FFF2-40B4-BE49-F238E27FC236}">
                <a16:creationId xmlns:a16="http://schemas.microsoft.com/office/drawing/2014/main" id="{03BBA795-7163-3A4D-BD34-F494587047F6}"/>
              </a:ext>
            </a:extLst>
          </p:cNvPr>
          <p:cNvSpPr>
            <a:spLocks noGrp="1"/>
          </p:cNvSpPr>
          <p:nvPr>
            <p:ph type="body" sz="quarter" idx="15"/>
          </p:nvPr>
        </p:nvSpPr>
        <p:spPr>
          <a:xfrm>
            <a:off x="5605907" y="2659604"/>
            <a:ext cx="1303782" cy="557212"/>
          </a:xfrm>
          <a:prstGeom prst="rect">
            <a:avLst/>
          </a:prstGeom>
        </p:spPr>
        <p:txBody>
          <a:bodyPr anchor="ctr" anchorCtr="0"/>
          <a:lstStyle>
            <a:lvl1pPr marL="0" indent="0" algn="ctr">
              <a:buNone/>
              <a:defRPr sz="1100" b="1">
                <a:latin typeface="+mn-lt"/>
              </a:defRPr>
            </a:lvl1pPr>
            <a:lvl2pPr marL="225425" indent="0">
              <a:buNone/>
              <a:defRPr>
                <a:latin typeface="Oswald" pitchFamily="2" charset="77"/>
              </a:defRPr>
            </a:lvl2pPr>
            <a:lvl3pPr marL="465137" indent="0">
              <a:buNone/>
              <a:defRPr>
                <a:latin typeface="Oswald" pitchFamily="2" charset="77"/>
              </a:defRPr>
            </a:lvl3pPr>
            <a:lvl4pPr marL="688975" indent="0">
              <a:buNone/>
              <a:defRPr>
                <a:latin typeface="Oswald" pitchFamily="2" charset="77"/>
              </a:defRPr>
            </a:lvl4pPr>
            <a:lvl5pPr marL="914400" indent="0">
              <a:buNone/>
              <a:defRPr>
                <a:latin typeface="Oswald" pitchFamily="2" charset="77"/>
              </a:defRPr>
            </a:lvl5pPr>
          </a:lstStyle>
          <a:p>
            <a:pPr lvl="0"/>
            <a:r>
              <a:rPr lang="en-US" dirty="0"/>
              <a:t>Click to edit</a:t>
            </a:r>
          </a:p>
        </p:txBody>
      </p:sp>
      <p:sp>
        <p:nvSpPr>
          <p:cNvPr id="40" name="Text Placeholder 3">
            <a:extLst>
              <a:ext uri="{FF2B5EF4-FFF2-40B4-BE49-F238E27FC236}">
                <a16:creationId xmlns:a16="http://schemas.microsoft.com/office/drawing/2014/main" id="{A49A194A-7ABB-2F44-8AAB-985CBFD2457F}"/>
              </a:ext>
            </a:extLst>
          </p:cNvPr>
          <p:cNvSpPr>
            <a:spLocks noGrp="1"/>
          </p:cNvSpPr>
          <p:nvPr>
            <p:ph type="body" sz="quarter" idx="16"/>
          </p:nvPr>
        </p:nvSpPr>
        <p:spPr>
          <a:xfrm>
            <a:off x="9836531" y="2659604"/>
            <a:ext cx="1303782" cy="557212"/>
          </a:xfrm>
          <a:prstGeom prst="rect">
            <a:avLst/>
          </a:prstGeom>
        </p:spPr>
        <p:txBody>
          <a:bodyPr anchor="ctr" anchorCtr="0"/>
          <a:lstStyle>
            <a:lvl1pPr marL="0" indent="0" algn="ctr">
              <a:buNone/>
              <a:defRPr sz="1100" b="1">
                <a:latin typeface="+mn-lt"/>
              </a:defRPr>
            </a:lvl1pPr>
            <a:lvl2pPr marL="225425" indent="0">
              <a:buNone/>
              <a:defRPr>
                <a:latin typeface="Oswald" pitchFamily="2" charset="77"/>
              </a:defRPr>
            </a:lvl2pPr>
            <a:lvl3pPr marL="465137" indent="0">
              <a:buNone/>
              <a:defRPr>
                <a:latin typeface="Oswald" pitchFamily="2" charset="77"/>
              </a:defRPr>
            </a:lvl3pPr>
            <a:lvl4pPr marL="688975" indent="0">
              <a:buNone/>
              <a:defRPr>
                <a:latin typeface="Oswald" pitchFamily="2" charset="77"/>
              </a:defRPr>
            </a:lvl4pPr>
            <a:lvl5pPr marL="914400" indent="0">
              <a:buNone/>
              <a:defRPr>
                <a:latin typeface="Oswald" pitchFamily="2" charset="77"/>
              </a:defRPr>
            </a:lvl5pPr>
          </a:lstStyle>
          <a:p>
            <a:pPr lvl="0"/>
            <a:r>
              <a:rPr lang="en-US" dirty="0"/>
              <a:t>Click to edit</a:t>
            </a:r>
          </a:p>
        </p:txBody>
      </p:sp>
      <p:sp>
        <p:nvSpPr>
          <p:cNvPr id="41" name="Text Placeholder 3">
            <a:extLst>
              <a:ext uri="{FF2B5EF4-FFF2-40B4-BE49-F238E27FC236}">
                <a16:creationId xmlns:a16="http://schemas.microsoft.com/office/drawing/2014/main" id="{D8EE4137-34CF-0C47-B046-A470BA482581}"/>
              </a:ext>
            </a:extLst>
          </p:cNvPr>
          <p:cNvSpPr>
            <a:spLocks noGrp="1"/>
          </p:cNvSpPr>
          <p:nvPr>
            <p:ph type="body" sz="quarter" idx="17"/>
          </p:nvPr>
        </p:nvSpPr>
        <p:spPr>
          <a:xfrm>
            <a:off x="7788275" y="1025876"/>
            <a:ext cx="1303782" cy="557212"/>
          </a:xfrm>
          <a:prstGeom prst="rect">
            <a:avLst/>
          </a:prstGeom>
        </p:spPr>
        <p:txBody>
          <a:bodyPr anchor="ctr" anchorCtr="0"/>
          <a:lstStyle>
            <a:lvl1pPr marL="0" indent="0" algn="ctr">
              <a:buNone/>
              <a:defRPr sz="1100" b="1">
                <a:latin typeface="+mn-lt"/>
              </a:defRPr>
            </a:lvl1pPr>
            <a:lvl2pPr marL="225425" indent="0">
              <a:buNone/>
              <a:defRPr>
                <a:latin typeface="Oswald" pitchFamily="2" charset="77"/>
              </a:defRPr>
            </a:lvl2pPr>
            <a:lvl3pPr marL="465137" indent="0">
              <a:buNone/>
              <a:defRPr>
                <a:latin typeface="Oswald" pitchFamily="2" charset="77"/>
              </a:defRPr>
            </a:lvl3pPr>
            <a:lvl4pPr marL="688975" indent="0">
              <a:buNone/>
              <a:defRPr>
                <a:latin typeface="Oswald" pitchFamily="2" charset="77"/>
              </a:defRPr>
            </a:lvl4pPr>
            <a:lvl5pPr marL="914400" indent="0">
              <a:buNone/>
              <a:defRPr>
                <a:latin typeface="Oswald" pitchFamily="2" charset="77"/>
              </a:defRPr>
            </a:lvl5pPr>
          </a:lstStyle>
          <a:p>
            <a:pPr lvl="0"/>
            <a:r>
              <a:rPr lang="en-US" dirty="0"/>
              <a:t>Click to edit</a:t>
            </a:r>
          </a:p>
        </p:txBody>
      </p:sp>
      <p:sp>
        <p:nvSpPr>
          <p:cNvPr id="42" name="Text Placeholder 3">
            <a:extLst>
              <a:ext uri="{FF2B5EF4-FFF2-40B4-BE49-F238E27FC236}">
                <a16:creationId xmlns:a16="http://schemas.microsoft.com/office/drawing/2014/main" id="{1D8398D9-E002-794F-B089-221F2BAA7CD8}"/>
              </a:ext>
            </a:extLst>
          </p:cNvPr>
          <p:cNvSpPr>
            <a:spLocks noGrp="1"/>
          </p:cNvSpPr>
          <p:nvPr>
            <p:ph type="body" sz="quarter" idx="18"/>
          </p:nvPr>
        </p:nvSpPr>
        <p:spPr>
          <a:xfrm>
            <a:off x="6508115" y="5146772"/>
            <a:ext cx="1303782" cy="557212"/>
          </a:xfrm>
          <a:prstGeom prst="rect">
            <a:avLst/>
          </a:prstGeom>
        </p:spPr>
        <p:txBody>
          <a:bodyPr anchor="ctr" anchorCtr="0"/>
          <a:lstStyle>
            <a:lvl1pPr marL="0" indent="0" algn="ctr">
              <a:buNone/>
              <a:defRPr sz="1100" b="1">
                <a:latin typeface="+mn-lt"/>
              </a:defRPr>
            </a:lvl1pPr>
            <a:lvl2pPr marL="225425" indent="0">
              <a:buNone/>
              <a:defRPr>
                <a:latin typeface="Oswald" pitchFamily="2" charset="77"/>
              </a:defRPr>
            </a:lvl2pPr>
            <a:lvl3pPr marL="465137" indent="0">
              <a:buNone/>
              <a:defRPr>
                <a:latin typeface="Oswald" pitchFamily="2" charset="77"/>
              </a:defRPr>
            </a:lvl3pPr>
            <a:lvl4pPr marL="688975" indent="0">
              <a:buNone/>
              <a:defRPr>
                <a:latin typeface="Oswald" pitchFamily="2" charset="77"/>
              </a:defRPr>
            </a:lvl4pPr>
            <a:lvl5pPr marL="914400" indent="0">
              <a:buNone/>
              <a:defRPr>
                <a:latin typeface="Oswald" pitchFamily="2" charset="77"/>
              </a:defRPr>
            </a:lvl5pPr>
          </a:lstStyle>
          <a:p>
            <a:pPr lvl="0"/>
            <a:r>
              <a:rPr lang="en-US" dirty="0"/>
              <a:t>Click to edit</a:t>
            </a:r>
          </a:p>
        </p:txBody>
      </p:sp>
      <p:sp>
        <p:nvSpPr>
          <p:cNvPr id="43" name="Text Placeholder 3">
            <a:extLst>
              <a:ext uri="{FF2B5EF4-FFF2-40B4-BE49-F238E27FC236}">
                <a16:creationId xmlns:a16="http://schemas.microsoft.com/office/drawing/2014/main" id="{E325A67C-6E19-7D4D-BFD8-DA67606FB699}"/>
              </a:ext>
            </a:extLst>
          </p:cNvPr>
          <p:cNvSpPr>
            <a:spLocks noGrp="1"/>
          </p:cNvSpPr>
          <p:nvPr>
            <p:ph type="body" sz="quarter" idx="19"/>
          </p:nvPr>
        </p:nvSpPr>
        <p:spPr>
          <a:xfrm>
            <a:off x="9153779" y="5146772"/>
            <a:ext cx="1303782" cy="557212"/>
          </a:xfrm>
          <a:prstGeom prst="rect">
            <a:avLst/>
          </a:prstGeom>
        </p:spPr>
        <p:txBody>
          <a:bodyPr anchor="ctr" anchorCtr="0"/>
          <a:lstStyle>
            <a:lvl1pPr marL="0" indent="0" algn="ctr">
              <a:buNone/>
              <a:defRPr sz="1100" b="1">
                <a:latin typeface="+mn-lt"/>
              </a:defRPr>
            </a:lvl1pPr>
            <a:lvl2pPr marL="225425" indent="0">
              <a:buNone/>
              <a:defRPr>
                <a:latin typeface="Oswald" pitchFamily="2" charset="77"/>
              </a:defRPr>
            </a:lvl2pPr>
            <a:lvl3pPr marL="465137" indent="0">
              <a:buNone/>
              <a:defRPr>
                <a:latin typeface="Oswald" pitchFamily="2" charset="77"/>
              </a:defRPr>
            </a:lvl3pPr>
            <a:lvl4pPr marL="688975" indent="0">
              <a:buNone/>
              <a:defRPr>
                <a:latin typeface="Oswald" pitchFamily="2" charset="77"/>
              </a:defRPr>
            </a:lvl4pPr>
            <a:lvl5pPr marL="914400" indent="0">
              <a:buNone/>
              <a:defRPr>
                <a:latin typeface="Oswald" pitchFamily="2" charset="77"/>
              </a:defRPr>
            </a:lvl5pPr>
          </a:lstStyle>
          <a:p>
            <a:pPr lvl="0"/>
            <a:r>
              <a:rPr lang="en-US" dirty="0"/>
              <a:t>Click to edit</a:t>
            </a:r>
          </a:p>
        </p:txBody>
      </p:sp>
      <p:grpSp>
        <p:nvGrpSpPr>
          <p:cNvPr id="2" name="Group 1">
            <a:extLst>
              <a:ext uri="{FF2B5EF4-FFF2-40B4-BE49-F238E27FC236}">
                <a16:creationId xmlns:a16="http://schemas.microsoft.com/office/drawing/2014/main" id="{F3575051-D740-4D26-96A1-CE9B7AF52520}"/>
              </a:ext>
            </a:extLst>
          </p:cNvPr>
          <p:cNvGrpSpPr/>
          <p:nvPr userDrawn="1"/>
        </p:nvGrpSpPr>
        <p:grpSpPr>
          <a:xfrm>
            <a:off x="7313013" y="3036078"/>
            <a:ext cx="2192839" cy="849204"/>
            <a:chOff x="7313013" y="2825766"/>
            <a:chExt cx="2192839" cy="849204"/>
          </a:xfrm>
        </p:grpSpPr>
        <p:pic>
          <p:nvPicPr>
            <p:cNvPr id="36" name="Picture 35">
              <a:extLst>
                <a:ext uri="{FF2B5EF4-FFF2-40B4-BE49-F238E27FC236}">
                  <a16:creationId xmlns:a16="http://schemas.microsoft.com/office/drawing/2014/main" id="{50342CF8-7778-4C0B-9892-2D1DD74C976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808594" y="2825766"/>
              <a:ext cx="1200972" cy="383508"/>
            </a:xfrm>
            <a:prstGeom prst="rect">
              <a:avLst/>
            </a:prstGeom>
          </p:spPr>
        </p:pic>
        <p:sp>
          <p:nvSpPr>
            <p:cNvPr id="31" name="Text Placeholder 2">
              <a:extLst>
                <a:ext uri="{FF2B5EF4-FFF2-40B4-BE49-F238E27FC236}">
                  <a16:creationId xmlns:a16="http://schemas.microsoft.com/office/drawing/2014/main" id="{74D6778F-8A5C-44C2-B7B0-138A34240997}"/>
                </a:ext>
              </a:extLst>
            </p:cNvPr>
            <p:cNvSpPr txBox="1">
              <a:spLocks/>
            </p:cNvSpPr>
            <p:nvPr userDrawn="1"/>
          </p:nvSpPr>
          <p:spPr>
            <a:xfrm>
              <a:off x="7313013" y="3201314"/>
              <a:ext cx="2192839" cy="473656"/>
            </a:xfrm>
            <a:prstGeom prst="rect">
              <a:avLst/>
            </a:prstGeom>
          </p:spPr>
          <p:txBody>
            <a:bodyPr wrap="square" lIns="0" tIns="0" rIns="0" bIns="0" anchor="ctr">
              <a:spAutoFit/>
            </a:bodyPr>
            <a:lstStyle>
              <a:lvl1pPr marL="0" indent="0" algn="l" defTabSz="914400" rtl="0" eaLnBrk="1" latinLnBrk="0" hangingPunct="1">
                <a:lnSpc>
                  <a:spcPct val="120000"/>
                </a:lnSpc>
                <a:spcBef>
                  <a:spcPts val="0"/>
                </a:spcBef>
                <a:spcAft>
                  <a:spcPts val="600"/>
                </a:spcAft>
                <a:buClr>
                  <a:srgbClr val="353746"/>
                </a:buClr>
                <a:buFont typeface="Wingdings" panose="05000000000000000000" pitchFamily="2" charset="2"/>
                <a:buNone/>
                <a:defRPr lang="en-US" sz="2000" b="0" i="0" kern="1200">
                  <a:solidFill>
                    <a:srgbClr val="353746"/>
                  </a:solidFill>
                  <a:latin typeface="Raleway" panose="020B0003030101060003" pitchFamily="34" charset="0"/>
                  <a:ea typeface="+mn-ea"/>
                  <a:cs typeface="+mn-cs"/>
                </a:defRPr>
              </a:lvl1pPr>
              <a:lvl2pPr marL="225425" indent="0" algn="l" defTabSz="914400" rtl="0" eaLnBrk="1" latinLnBrk="0" hangingPunct="1">
                <a:lnSpc>
                  <a:spcPct val="130000"/>
                </a:lnSpc>
                <a:spcBef>
                  <a:spcPts val="0"/>
                </a:spcBef>
                <a:spcAft>
                  <a:spcPts val="600"/>
                </a:spcAft>
                <a:buClr>
                  <a:srgbClr val="353746"/>
                </a:buClr>
                <a:buFont typeface="Raleway" panose="020B0503030101060003" pitchFamily="34" charset="0"/>
                <a:buNone/>
                <a:defRPr lang="en-US" sz="1400" b="0" i="0" kern="1200">
                  <a:solidFill>
                    <a:srgbClr val="353746"/>
                  </a:solidFill>
                  <a:latin typeface="Raleway" panose="020B0003030101060003" pitchFamily="34" charset="0"/>
                  <a:ea typeface="+mn-ea"/>
                  <a:cs typeface="+mn-cs"/>
                </a:defRPr>
              </a:lvl2pPr>
              <a:lvl3pPr marL="465137" indent="0" algn="l" defTabSz="914400" rtl="0" eaLnBrk="1" latinLnBrk="0" hangingPunct="1">
                <a:lnSpc>
                  <a:spcPct val="130000"/>
                </a:lnSpc>
                <a:spcBef>
                  <a:spcPts val="0"/>
                </a:spcBef>
                <a:spcAft>
                  <a:spcPts val="600"/>
                </a:spcAft>
                <a:buClr>
                  <a:srgbClr val="353746"/>
                </a:buClr>
                <a:buFont typeface="Arial" panose="020B0604020202020204" pitchFamily="34" charset="0"/>
                <a:buNone/>
                <a:defRPr lang="en-US" sz="1400" b="0" i="0" kern="1200">
                  <a:solidFill>
                    <a:srgbClr val="353746"/>
                  </a:solidFill>
                  <a:latin typeface="Raleway" panose="020B0003030101060003" pitchFamily="34" charset="0"/>
                  <a:ea typeface="+mn-ea"/>
                  <a:cs typeface="+mn-cs"/>
                </a:defRPr>
              </a:lvl3pPr>
              <a:lvl4pPr marL="688975" indent="0" algn="l" defTabSz="914400" rtl="0" eaLnBrk="1" latinLnBrk="0" hangingPunct="1">
                <a:lnSpc>
                  <a:spcPct val="130000"/>
                </a:lnSpc>
                <a:spcBef>
                  <a:spcPts val="0"/>
                </a:spcBef>
                <a:spcAft>
                  <a:spcPts val="600"/>
                </a:spcAft>
                <a:buClr>
                  <a:srgbClr val="353746"/>
                </a:buClr>
                <a:buFont typeface="Courier New" panose="02070309020205020404" pitchFamily="49" charset="0"/>
                <a:buNone/>
                <a:defRPr lang="en-US" sz="1400" b="0" i="0" kern="1200">
                  <a:solidFill>
                    <a:srgbClr val="353746"/>
                  </a:solidFill>
                  <a:latin typeface="Raleway" panose="020B0003030101060003" pitchFamily="34" charset="0"/>
                  <a:ea typeface="+mn-ea"/>
                  <a:cs typeface="+mn-cs"/>
                </a:defRPr>
              </a:lvl4pPr>
              <a:lvl5pPr marL="914400" indent="0" algn="l" defTabSz="914400" rtl="0" eaLnBrk="1" latinLnBrk="0" hangingPunct="1">
                <a:lnSpc>
                  <a:spcPct val="130000"/>
                </a:lnSpc>
                <a:spcBef>
                  <a:spcPts val="0"/>
                </a:spcBef>
                <a:spcAft>
                  <a:spcPts val="600"/>
                </a:spcAft>
                <a:buClr>
                  <a:srgbClr val="353746"/>
                </a:buClr>
                <a:buFont typeface="Wingdings" panose="05000000000000000000" pitchFamily="2" charset="2"/>
                <a:buNone/>
                <a:defRPr lang="en-US" sz="1400" b="0" i="0" kern="1200">
                  <a:solidFill>
                    <a:srgbClr val="353746"/>
                  </a:solidFill>
                  <a:latin typeface="Raleway" panose="020B00030301010600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2800" dirty="0">
                  <a:latin typeface="Raleway Black" pitchFamily="2" charset="0"/>
                </a:rPr>
                <a:t>LEANOPS</a:t>
              </a:r>
            </a:p>
          </p:txBody>
        </p:sp>
      </p:grpSp>
      <p:pic>
        <p:nvPicPr>
          <p:cNvPr id="37" name="Picture 36" descr="Icon&#10;&#10;Description automatically generated">
            <a:extLst>
              <a:ext uri="{FF2B5EF4-FFF2-40B4-BE49-F238E27FC236}">
                <a16:creationId xmlns:a16="http://schemas.microsoft.com/office/drawing/2014/main" id="{6E14F198-465C-4468-B295-DA6B06066B3A}"/>
              </a:ext>
            </a:extLst>
          </p:cNvPr>
          <p:cNvPicPr>
            <a:picLocks noChangeAspect="1"/>
          </p:cNvPicPr>
          <p:nvPr userDrawn="1"/>
        </p:nvPicPr>
        <p:blipFill>
          <a:blip r:embed="rId3">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0115450" y="252963"/>
            <a:ext cx="1985109" cy="475040"/>
          </a:xfrm>
          <a:prstGeom prst="rect">
            <a:avLst/>
          </a:prstGeom>
        </p:spPr>
      </p:pic>
    </p:spTree>
    <p:extLst>
      <p:ext uri="{BB962C8B-B14F-4D97-AF65-F5344CB8AC3E}">
        <p14:creationId xmlns:p14="http://schemas.microsoft.com/office/powerpoint/2010/main" val="286551567"/>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Divider - Simple Dark">
    <p:bg>
      <p:bgPr>
        <a:gradFill>
          <a:gsLst>
            <a:gs pos="0">
              <a:srgbClr val="001C41"/>
            </a:gs>
            <a:gs pos="90000">
              <a:srgbClr val="0E0F1A"/>
            </a:gs>
          </a:gsLst>
          <a:lin ang="48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F80F9-0DB6-4C37-BC98-FB067ECD5598}"/>
              </a:ext>
            </a:extLst>
          </p:cNvPr>
          <p:cNvSpPr>
            <a:spLocks noGrp="1"/>
          </p:cNvSpPr>
          <p:nvPr>
            <p:ph type="ctrTitle" hasCustomPrompt="1"/>
          </p:nvPr>
        </p:nvSpPr>
        <p:spPr>
          <a:xfrm>
            <a:off x="1084560" y="2892380"/>
            <a:ext cx="7772399" cy="615553"/>
          </a:xfrm>
          <a:prstGeom prst="rect">
            <a:avLst/>
          </a:prstGeom>
        </p:spPr>
        <p:txBody>
          <a:bodyPr vert="horz" wrap="square" lIns="0" tIns="0" rIns="0" bIns="0" rtlCol="0" anchor="b" anchorCtr="0">
            <a:spAutoFit/>
          </a:bodyPr>
          <a:lstStyle>
            <a:lvl1pPr>
              <a:lnSpc>
                <a:spcPct val="100000"/>
              </a:lnSpc>
              <a:defRPr lang="en-US" sz="4000" b="0" i="0" dirty="0">
                <a:solidFill>
                  <a:schemeClr val="bg1"/>
                </a:solidFill>
                <a:latin typeface="Raleway" panose="020B0003030101060003" pitchFamily="34" charset="0"/>
              </a:defRPr>
            </a:lvl1pPr>
          </a:lstStyle>
          <a:p>
            <a:pPr marL="0" lvl="0"/>
            <a:r>
              <a:rPr lang="en-US" dirty="0"/>
              <a:t>Click to edit text</a:t>
            </a:r>
          </a:p>
        </p:txBody>
      </p:sp>
      <p:cxnSp>
        <p:nvCxnSpPr>
          <p:cNvPr id="16" name="Straight Connector 15">
            <a:extLst>
              <a:ext uri="{FF2B5EF4-FFF2-40B4-BE49-F238E27FC236}">
                <a16:creationId xmlns:a16="http://schemas.microsoft.com/office/drawing/2014/main" id="{B16CAF48-58EC-4325-B706-3D6F2E20A791}"/>
              </a:ext>
            </a:extLst>
          </p:cNvPr>
          <p:cNvCxnSpPr>
            <a:cxnSpLocks/>
          </p:cNvCxnSpPr>
          <p:nvPr userDrawn="1"/>
        </p:nvCxnSpPr>
        <p:spPr>
          <a:xfrm flipH="1">
            <a:off x="1084560" y="3814606"/>
            <a:ext cx="7772400"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03E972DA-795B-4EF7-B1E5-2C86D7A3BF7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15897" y="252961"/>
            <a:ext cx="1574985" cy="502944"/>
          </a:xfrm>
          <a:prstGeom prst="rect">
            <a:avLst/>
          </a:prstGeom>
        </p:spPr>
      </p:pic>
    </p:spTree>
    <p:extLst>
      <p:ext uri="{BB962C8B-B14F-4D97-AF65-F5344CB8AC3E}">
        <p14:creationId xmlns:p14="http://schemas.microsoft.com/office/powerpoint/2010/main" val="370454038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50/50 content">
    <p:bg>
      <p:bgPr>
        <a:gradFill>
          <a:gsLst>
            <a:gs pos="0">
              <a:srgbClr val="001C41"/>
            </a:gs>
            <a:gs pos="90000">
              <a:srgbClr val="0E0F1A"/>
            </a:gs>
          </a:gsLst>
          <a:lin ang="48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F80F9-0DB6-4C37-BC98-FB067ECD5598}"/>
              </a:ext>
            </a:extLst>
          </p:cNvPr>
          <p:cNvSpPr>
            <a:spLocks noGrp="1"/>
          </p:cNvSpPr>
          <p:nvPr>
            <p:ph type="ctrTitle" hasCustomPrompt="1"/>
          </p:nvPr>
        </p:nvSpPr>
        <p:spPr>
          <a:xfrm>
            <a:off x="603016" y="1446942"/>
            <a:ext cx="4714941" cy="430887"/>
          </a:xfrm>
          <a:prstGeom prst="rect">
            <a:avLst/>
          </a:prstGeom>
        </p:spPr>
        <p:txBody>
          <a:bodyPr wrap="square" lIns="0" tIns="0" rIns="0" bIns="0" anchor="b">
            <a:spAutoFit/>
          </a:bodyPr>
          <a:lstStyle>
            <a:lvl1pPr marL="0" algn="l" defTabSz="914400" rtl="0" eaLnBrk="1" latinLnBrk="0" hangingPunct="1">
              <a:lnSpc>
                <a:spcPct val="100000"/>
              </a:lnSpc>
              <a:spcBef>
                <a:spcPct val="0"/>
              </a:spcBef>
              <a:spcAft>
                <a:spcPts val="100"/>
              </a:spcAft>
              <a:buNone/>
              <a:defRPr lang="en-US" sz="2800" b="1" i="0" kern="1200" dirty="0">
                <a:solidFill>
                  <a:schemeClr val="bg1"/>
                </a:solidFill>
                <a:latin typeface="Raleway ExtraBold" panose="020B0003030101060003" pitchFamily="34" charset="0"/>
                <a:ea typeface="+mj-ea"/>
                <a:cs typeface="+mj-cs"/>
              </a:defRPr>
            </a:lvl1pPr>
          </a:lstStyle>
          <a:p>
            <a:r>
              <a:rPr lang="en-US" dirty="0"/>
              <a:t>Click to edit headline</a:t>
            </a:r>
          </a:p>
        </p:txBody>
      </p:sp>
      <p:sp>
        <p:nvSpPr>
          <p:cNvPr id="11" name="Text Placeholder 10">
            <a:extLst>
              <a:ext uri="{FF2B5EF4-FFF2-40B4-BE49-F238E27FC236}">
                <a16:creationId xmlns:a16="http://schemas.microsoft.com/office/drawing/2014/main" id="{EC84112C-E8C9-4589-BEA1-885A908F557A}"/>
              </a:ext>
            </a:extLst>
          </p:cNvPr>
          <p:cNvSpPr>
            <a:spLocks noGrp="1"/>
          </p:cNvSpPr>
          <p:nvPr>
            <p:ph type="body" sz="quarter" idx="14" hasCustomPrompt="1"/>
          </p:nvPr>
        </p:nvSpPr>
        <p:spPr>
          <a:xfrm>
            <a:off x="603016" y="2568359"/>
            <a:ext cx="4714941" cy="304507"/>
          </a:xfrm>
          <a:prstGeom prst="rect">
            <a:avLst/>
          </a:prstGeom>
        </p:spPr>
        <p:txBody>
          <a:bodyPr wrap="square" lIns="0" tIns="0" rIns="0" bIns="0">
            <a:spAutoFit/>
          </a:bodyPr>
          <a:lstStyle>
            <a:lvl1pPr marL="0" indent="0" algn="l" defTabSz="914400" rtl="0" eaLnBrk="1" latinLnBrk="0" hangingPunct="1">
              <a:lnSpc>
                <a:spcPct val="120000"/>
              </a:lnSpc>
              <a:spcBef>
                <a:spcPct val="0"/>
              </a:spcBef>
              <a:spcAft>
                <a:spcPts val="600"/>
              </a:spcAft>
              <a:buNone/>
              <a:defRPr lang="en-US" sz="1800" b="0" i="0" kern="1200" dirty="0" smtClean="0">
                <a:solidFill>
                  <a:schemeClr val="bg1"/>
                </a:solidFill>
                <a:latin typeface="Raleway" panose="020B0003030101060003" pitchFamily="34" charset="0"/>
                <a:ea typeface="+mj-ea"/>
                <a:cs typeface="+mj-cs"/>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content</a:t>
            </a:r>
          </a:p>
        </p:txBody>
      </p:sp>
      <p:sp>
        <p:nvSpPr>
          <p:cNvPr id="12" name="Rectangle 11">
            <a:extLst>
              <a:ext uri="{FF2B5EF4-FFF2-40B4-BE49-F238E27FC236}">
                <a16:creationId xmlns:a16="http://schemas.microsoft.com/office/drawing/2014/main" id="{13106CFB-324E-4EC1-9CFF-59C4650BB8F8}"/>
              </a:ext>
            </a:extLst>
          </p:cNvPr>
          <p:cNvSpPr/>
          <p:nvPr userDrawn="1"/>
        </p:nvSpPr>
        <p:spPr>
          <a:xfrm>
            <a:off x="6096000" y="0"/>
            <a:ext cx="6096000" cy="6858000"/>
          </a:xfrm>
          <a:prstGeom prst="rect">
            <a:avLst/>
          </a:prstGeom>
          <a:gradFill>
            <a:gsLst>
              <a:gs pos="0">
                <a:schemeClr val="bg1"/>
              </a:gs>
              <a:gs pos="89000">
                <a:srgbClr val="E7EAF0"/>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Aft>
                <a:spcPts val="100"/>
              </a:spcAft>
            </a:pPr>
            <a:endParaRPr lang="en-US" b="0" i="0" dirty="0">
              <a:latin typeface="Raleway" panose="020B0003030101060003" pitchFamily="34" charset="0"/>
            </a:endParaRPr>
          </a:p>
        </p:txBody>
      </p:sp>
      <p:cxnSp>
        <p:nvCxnSpPr>
          <p:cNvPr id="14" name="Straight Connector 13">
            <a:extLst>
              <a:ext uri="{FF2B5EF4-FFF2-40B4-BE49-F238E27FC236}">
                <a16:creationId xmlns:a16="http://schemas.microsoft.com/office/drawing/2014/main" id="{CB6CF76D-3A59-4378-9EFD-74F4D1AD337A}"/>
              </a:ext>
            </a:extLst>
          </p:cNvPr>
          <p:cNvCxnSpPr>
            <a:cxnSpLocks/>
          </p:cNvCxnSpPr>
          <p:nvPr userDrawn="1"/>
        </p:nvCxnSpPr>
        <p:spPr>
          <a:xfrm>
            <a:off x="603015" y="2278666"/>
            <a:ext cx="1153972" cy="1"/>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sp>
        <p:nvSpPr>
          <p:cNvPr id="19" name="Text Placeholder 10">
            <a:extLst>
              <a:ext uri="{FF2B5EF4-FFF2-40B4-BE49-F238E27FC236}">
                <a16:creationId xmlns:a16="http://schemas.microsoft.com/office/drawing/2014/main" id="{F20066F3-630B-46C8-943D-83AE1BD6FDF7}"/>
              </a:ext>
            </a:extLst>
          </p:cNvPr>
          <p:cNvSpPr>
            <a:spLocks noGrp="1"/>
          </p:cNvSpPr>
          <p:nvPr>
            <p:ph type="body" sz="quarter" idx="15" hasCustomPrompt="1"/>
          </p:nvPr>
        </p:nvSpPr>
        <p:spPr>
          <a:xfrm>
            <a:off x="6509084" y="610539"/>
            <a:ext cx="5079554" cy="304507"/>
          </a:xfrm>
          <a:prstGeom prst="rect">
            <a:avLst/>
          </a:prstGeom>
        </p:spPr>
        <p:txBody>
          <a:bodyPr wrap="square" lIns="0" tIns="0" rIns="0" bIns="0">
            <a:spAutoFit/>
          </a:bodyPr>
          <a:lstStyle>
            <a:lvl1pPr marL="0" indent="0" algn="l" defTabSz="914400" rtl="0" eaLnBrk="1" latinLnBrk="0" hangingPunct="1">
              <a:lnSpc>
                <a:spcPct val="120000"/>
              </a:lnSpc>
              <a:spcBef>
                <a:spcPct val="0"/>
              </a:spcBef>
              <a:spcAft>
                <a:spcPts val="600"/>
              </a:spcAft>
              <a:buNone/>
              <a:defRPr lang="en-US" sz="1800" b="0" i="0" kern="1200" dirty="0" smtClean="0">
                <a:solidFill>
                  <a:srgbClr val="353746"/>
                </a:solidFill>
                <a:latin typeface="Raleway" panose="020B0003030101060003" pitchFamily="34" charset="0"/>
                <a:ea typeface="+mj-ea"/>
                <a:cs typeface="+mj-cs"/>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content</a:t>
            </a:r>
          </a:p>
        </p:txBody>
      </p:sp>
      <p:pic>
        <p:nvPicPr>
          <p:cNvPr id="8" name="Picture 7">
            <a:extLst>
              <a:ext uri="{FF2B5EF4-FFF2-40B4-BE49-F238E27FC236}">
                <a16:creationId xmlns:a16="http://schemas.microsoft.com/office/drawing/2014/main" id="{5C9027F9-A6A0-44AA-A642-B50CCA481EA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42104" y="226583"/>
            <a:ext cx="1574985" cy="502944"/>
          </a:xfrm>
          <a:prstGeom prst="rect">
            <a:avLst/>
          </a:prstGeom>
        </p:spPr>
      </p:pic>
    </p:spTree>
    <p:extLst>
      <p:ext uri="{BB962C8B-B14F-4D97-AF65-F5344CB8AC3E}">
        <p14:creationId xmlns:p14="http://schemas.microsoft.com/office/powerpoint/2010/main" val="57937483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1_50/50 content">
    <p:bg>
      <p:bgPr>
        <a:gradFill>
          <a:gsLst>
            <a:gs pos="0">
              <a:srgbClr val="001C41"/>
            </a:gs>
            <a:gs pos="90000">
              <a:srgbClr val="0E0F1A"/>
            </a:gs>
          </a:gsLst>
          <a:lin ang="48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F80F9-0DB6-4C37-BC98-FB067ECD5598}"/>
              </a:ext>
            </a:extLst>
          </p:cNvPr>
          <p:cNvSpPr>
            <a:spLocks noGrp="1"/>
          </p:cNvSpPr>
          <p:nvPr>
            <p:ph type="ctrTitle" hasCustomPrompt="1"/>
          </p:nvPr>
        </p:nvSpPr>
        <p:spPr>
          <a:xfrm>
            <a:off x="1233331" y="2476752"/>
            <a:ext cx="4190925" cy="430887"/>
          </a:xfrm>
          <a:prstGeom prst="rect">
            <a:avLst/>
          </a:prstGeom>
        </p:spPr>
        <p:txBody>
          <a:bodyPr wrap="square" lIns="0" tIns="0" rIns="0" bIns="0" anchor="b">
            <a:spAutoFit/>
          </a:bodyPr>
          <a:lstStyle>
            <a:lvl1pPr marL="0" algn="l" defTabSz="914400" rtl="0" eaLnBrk="1" latinLnBrk="0" hangingPunct="1">
              <a:lnSpc>
                <a:spcPct val="100000"/>
              </a:lnSpc>
              <a:spcBef>
                <a:spcPct val="0"/>
              </a:spcBef>
              <a:spcAft>
                <a:spcPts val="100"/>
              </a:spcAft>
              <a:buNone/>
              <a:defRPr lang="en-US" sz="2800" b="1" i="0" kern="1200" dirty="0">
                <a:solidFill>
                  <a:schemeClr val="bg1"/>
                </a:solidFill>
                <a:latin typeface="Raleway ExtraBold" panose="020B0003030101060003" pitchFamily="34" charset="0"/>
                <a:ea typeface="+mj-ea"/>
                <a:cs typeface="+mj-cs"/>
              </a:defRPr>
            </a:lvl1pPr>
          </a:lstStyle>
          <a:p>
            <a:r>
              <a:rPr lang="en-US" dirty="0"/>
              <a:t>Click to edit headline</a:t>
            </a:r>
          </a:p>
        </p:txBody>
      </p:sp>
      <p:sp>
        <p:nvSpPr>
          <p:cNvPr id="12" name="Rectangle 11">
            <a:extLst>
              <a:ext uri="{FF2B5EF4-FFF2-40B4-BE49-F238E27FC236}">
                <a16:creationId xmlns:a16="http://schemas.microsoft.com/office/drawing/2014/main" id="{13106CFB-324E-4EC1-9CFF-59C4650BB8F8}"/>
              </a:ext>
            </a:extLst>
          </p:cNvPr>
          <p:cNvSpPr/>
          <p:nvPr userDrawn="1"/>
        </p:nvSpPr>
        <p:spPr>
          <a:xfrm>
            <a:off x="6096000" y="0"/>
            <a:ext cx="6096000" cy="6858000"/>
          </a:xfrm>
          <a:prstGeom prst="rect">
            <a:avLst/>
          </a:prstGeom>
          <a:gradFill>
            <a:gsLst>
              <a:gs pos="0">
                <a:schemeClr val="bg1"/>
              </a:gs>
              <a:gs pos="89000">
                <a:srgbClr val="E7EAF0"/>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Aft>
                <a:spcPts val="100"/>
              </a:spcAft>
            </a:pPr>
            <a:endParaRPr lang="en-US" b="0" i="0" dirty="0">
              <a:latin typeface="Raleway" panose="020B0003030101060003" pitchFamily="34" charset="0"/>
            </a:endParaRPr>
          </a:p>
        </p:txBody>
      </p:sp>
      <p:cxnSp>
        <p:nvCxnSpPr>
          <p:cNvPr id="14" name="Straight Connector 13">
            <a:extLst>
              <a:ext uri="{FF2B5EF4-FFF2-40B4-BE49-F238E27FC236}">
                <a16:creationId xmlns:a16="http://schemas.microsoft.com/office/drawing/2014/main" id="{CB6CF76D-3A59-4378-9EFD-74F4D1AD337A}"/>
              </a:ext>
            </a:extLst>
          </p:cNvPr>
          <p:cNvCxnSpPr>
            <a:cxnSpLocks/>
          </p:cNvCxnSpPr>
          <p:nvPr userDrawn="1"/>
        </p:nvCxnSpPr>
        <p:spPr>
          <a:xfrm>
            <a:off x="1233330" y="3086526"/>
            <a:ext cx="1153972" cy="1"/>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sp>
        <p:nvSpPr>
          <p:cNvPr id="9" name="Text Placeholder 20">
            <a:extLst>
              <a:ext uri="{FF2B5EF4-FFF2-40B4-BE49-F238E27FC236}">
                <a16:creationId xmlns:a16="http://schemas.microsoft.com/office/drawing/2014/main" id="{78B5B91F-EDE0-42D6-94B2-51411228BF4D}"/>
              </a:ext>
            </a:extLst>
          </p:cNvPr>
          <p:cNvSpPr txBox="1">
            <a:spLocks/>
          </p:cNvSpPr>
          <p:nvPr userDrawn="1"/>
        </p:nvSpPr>
        <p:spPr>
          <a:xfrm>
            <a:off x="11736541" y="6496216"/>
            <a:ext cx="181139" cy="180690"/>
          </a:xfrm>
          <a:prstGeom prst="rect">
            <a:avLst/>
          </a:prstGeom>
        </p:spPr>
        <p:txBody>
          <a:bodyPr wrap="none" lIns="0" tIns="0" rIns="0" bIns="0" anchor="b" anchorCtr="0">
            <a:spAutoFit/>
          </a:bodyPr>
          <a:lstStyle>
            <a:lvl1pPr marL="0" indent="0" algn="r" defTabSz="914400" rtl="0" eaLnBrk="1" latinLnBrk="0" hangingPunct="1">
              <a:lnSpc>
                <a:spcPct val="130000"/>
              </a:lnSpc>
              <a:spcBef>
                <a:spcPts val="0"/>
              </a:spcBef>
              <a:spcAft>
                <a:spcPts val="600"/>
              </a:spcAft>
              <a:buClr>
                <a:srgbClr val="353746"/>
              </a:buClr>
              <a:buFont typeface="Wingdings" panose="05000000000000000000" pitchFamily="2" charset="2"/>
              <a:buNone/>
              <a:defRPr lang="en-US" sz="1200" kern="1200" dirty="0" smtClean="0">
                <a:solidFill>
                  <a:schemeClr val="bg1"/>
                </a:solidFill>
                <a:latin typeface="+mn-lt"/>
                <a:ea typeface="+mn-ea"/>
                <a:cs typeface="+mn-cs"/>
              </a:defRPr>
            </a:lvl1pPr>
            <a:lvl2pPr marL="225425" indent="0" algn="l" defTabSz="914400" rtl="0" eaLnBrk="1" latinLnBrk="0" hangingPunct="1">
              <a:lnSpc>
                <a:spcPct val="130000"/>
              </a:lnSpc>
              <a:spcBef>
                <a:spcPts val="0"/>
              </a:spcBef>
              <a:spcAft>
                <a:spcPts val="600"/>
              </a:spcAft>
              <a:buClr>
                <a:srgbClr val="353746"/>
              </a:buClr>
              <a:buFont typeface="Raleway" panose="020B0503030101060003" pitchFamily="34" charset="0"/>
              <a:buNone/>
              <a:defRPr lang="en-US" sz="1200" kern="1200" dirty="0" smtClean="0">
                <a:solidFill>
                  <a:schemeClr val="tx1">
                    <a:tint val="75000"/>
                  </a:schemeClr>
                </a:solidFill>
                <a:latin typeface="+mn-lt"/>
                <a:ea typeface="+mn-ea"/>
                <a:cs typeface="+mn-cs"/>
              </a:defRPr>
            </a:lvl2pPr>
            <a:lvl3pPr marL="465137" indent="0" algn="l" defTabSz="914400" rtl="0" eaLnBrk="1" latinLnBrk="0" hangingPunct="1">
              <a:lnSpc>
                <a:spcPct val="130000"/>
              </a:lnSpc>
              <a:spcBef>
                <a:spcPts val="0"/>
              </a:spcBef>
              <a:spcAft>
                <a:spcPts val="600"/>
              </a:spcAft>
              <a:buClr>
                <a:srgbClr val="353746"/>
              </a:buClr>
              <a:buFont typeface="Arial" panose="020B0604020202020204" pitchFamily="34" charset="0"/>
              <a:buNone/>
              <a:defRPr lang="en-US" sz="1200" kern="1200" dirty="0" smtClean="0">
                <a:solidFill>
                  <a:schemeClr val="tx1">
                    <a:tint val="75000"/>
                  </a:schemeClr>
                </a:solidFill>
                <a:latin typeface="+mn-lt"/>
                <a:ea typeface="+mn-ea"/>
                <a:cs typeface="+mn-cs"/>
              </a:defRPr>
            </a:lvl3pPr>
            <a:lvl4pPr marL="688975" indent="0" algn="l" defTabSz="914400" rtl="0" eaLnBrk="1" latinLnBrk="0" hangingPunct="1">
              <a:lnSpc>
                <a:spcPct val="130000"/>
              </a:lnSpc>
              <a:spcBef>
                <a:spcPts val="0"/>
              </a:spcBef>
              <a:spcAft>
                <a:spcPts val="600"/>
              </a:spcAft>
              <a:buClr>
                <a:srgbClr val="353746"/>
              </a:buClr>
              <a:buFont typeface="Courier New" panose="02070309020205020404" pitchFamily="49" charset="0"/>
              <a:buNone/>
              <a:defRPr lang="en-US" sz="1200" kern="1200" dirty="0" smtClean="0">
                <a:solidFill>
                  <a:schemeClr val="tx1">
                    <a:tint val="75000"/>
                  </a:schemeClr>
                </a:solidFill>
                <a:latin typeface="+mn-lt"/>
                <a:ea typeface="+mn-ea"/>
                <a:cs typeface="+mn-cs"/>
              </a:defRPr>
            </a:lvl4pPr>
            <a:lvl5pPr marL="914400" indent="0" algn="l" defTabSz="914400" rtl="0" eaLnBrk="1" latinLnBrk="0" hangingPunct="1">
              <a:lnSpc>
                <a:spcPct val="130000"/>
              </a:lnSpc>
              <a:spcBef>
                <a:spcPts val="0"/>
              </a:spcBef>
              <a:spcAft>
                <a:spcPts val="600"/>
              </a:spcAft>
              <a:buClr>
                <a:srgbClr val="353746"/>
              </a:buClr>
              <a:buFont typeface="Wingdings" panose="05000000000000000000" pitchFamily="2" charset="2"/>
              <a:buNone/>
              <a:defRPr lang="en-US" sz="1200" kern="1200" dirty="0">
                <a:solidFill>
                  <a:schemeClr val="tx1">
                    <a:tint val="7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fld id="{C80B9218-6AA5-4AB8-867E-7D4B43D04A60}" type="slidenum">
              <a:rPr lang="en-US" sz="1000" b="0" i="0" smtClean="0">
                <a:solidFill>
                  <a:srgbClr val="9798A5">
                    <a:alpha val="49804"/>
                  </a:srgbClr>
                </a:solidFill>
                <a:latin typeface="Raleway" panose="020B0003030101060003" pitchFamily="34" charset="0"/>
              </a:rPr>
              <a:pPr/>
              <a:t>‹#›</a:t>
            </a:fld>
            <a:endParaRPr lang="en-US" sz="1000" b="0" i="0" dirty="0">
              <a:solidFill>
                <a:srgbClr val="9798A5">
                  <a:alpha val="49804"/>
                </a:srgbClr>
              </a:solidFill>
              <a:latin typeface="Raleway" panose="020B0003030101060003" pitchFamily="34" charset="0"/>
            </a:endParaRPr>
          </a:p>
        </p:txBody>
      </p:sp>
      <p:pic>
        <p:nvPicPr>
          <p:cNvPr id="8" name="Picture 7">
            <a:extLst>
              <a:ext uri="{FF2B5EF4-FFF2-40B4-BE49-F238E27FC236}">
                <a16:creationId xmlns:a16="http://schemas.microsoft.com/office/drawing/2014/main" id="{A5C3C445-53BC-41A5-8188-187A1E6E524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42104" y="226583"/>
            <a:ext cx="1574985" cy="502944"/>
          </a:xfrm>
          <a:prstGeom prst="rect">
            <a:avLst/>
          </a:prstGeom>
        </p:spPr>
      </p:pic>
    </p:spTree>
    <p:extLst>
      <p:ext uri="{BB962C8B-B14F-4D97-AF65-F5344CB8AC3E}">
        <p14:creationId xmlns:p14="http://schemas.microsoft.com/office/powerpoint/2010/main" val="157659314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8_50/50 content">
    <p:bg>
      <p:bgPr>
        <a:gradFill>
          <a:gsLst>
            <a:gs pos="0">
              <a:srgbClr val="001C41"/>
            </a:gs>
            <a:gs pos="90000">
              <a:srgbClr val="0E0F1A"/>
            </a:gs>
          </a:gsLst>
          <a:lin ang="48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F80F9-0DB6-4C37-BC98-FB067ECD5598}"/>
              </a:ext>
            </a:extLst>
          </p:cNvPr>
          <p:cNvSpPr>
            <a:spLocks noGrp="1"/>
          </p:cNvSpPr>
          <p:nvPr>
            <p:ph type="ctrTitle" hasCustomPrompt="1"/>
          </p:nvPr>
        </p:nvSpPr>
        <p:spPr>
          <a:xfrm>
            <a:off x="977299" y="3519168"/>
            <a:ext cx="4190925" cy="430887"/>
          </a:xfrm>
          <a:prstGeom prst="rect">
            <a:avLst/>
          </a:prstGeom>
        </p:spPr>
        <p:txBody>
          <a:bodyPr wrap="square" lIns="0" tIns="0" rIns="0" bIns="0" anchor="b">
            <a:spAutoFit/>
          </a:bodyPr>
          <a:lstStyle>
            <a:lvl1pPr marL="0" algn="l" defTabSz="914400" rtl="0" eaLnBrk="1" latinLnBrk="0" hangingPunct="1">
              <a:lnSpc>
                <a:spcPct val="100000"/>
              </a:lnSpc>
              <a:spcBef>
                <a:spcPct val="0"/>
              </a:spcBef>
              <a:spcAft>
                <a:spcPts val="100"/>
              </a:spcAft>
              <a:buNone/>
              <a:defRPr lang="en-US" sz="2800" b="1" i="0" kern="1200" dirty="0">
                <a:solidFill>
                  <a:schemeClr val="bg1"/>
                </a:solidFill>
                <a:latin typeface="Raleway ExtraBold" panose="020B0003030101060003" pitchFamily="34" charset="0"/>
                <a:ea typeface="+mj-ea"/>
                <a:cs typeface="+mj-cs"/>
              </a:defRPr>
            </a:lvl1pPr>
          </a:lstStyle>
          <a:p>
            <a:r>
              <a:rPr lang="en-US" dirty="0"/>
              <a:t>Click to edit headline</a:t>
            </a:r>
          </a:p>
        </p:txBody>
      </p:sp>
      <p:sp>
        <p:nvSpPr>
          <p:cNvPr id="12" name="Rectangle 11">
            <a:extLst>
              <a:ext uri="{FF2B5EF4-FFF2-40B4-BE49-F238E27FC236}">
                <a16:creationId xmlns:a16="http://schemas.microsoft.com/office/drawing/2014/main" id="{13106CFB-324E-4EC1-9CFF-59C4650BB8F8}"/>
              </a:ext>
            </a:extLst>
          </p:cNvPr>
          <p:cNvSpPr/>
          <p:nvPr userDrawn="1"/>
        </p:nvSpPr>
        <p:spPr>
          <a:xfrm>
            <a:off x="6096000" y="0"/>
            <a:ext cx="6096000" cy="6858000"/>
          </a:xfrm>
          <a:prstGeom prst="rect">
            <a:avLst/>
          </a:prstGeom>
          <a:gradFill>
            <a:gsLst>
              <a:gs pos="0">
                <a:schemeClr val="bg1"/>
              </a:gs>
              <a:gs pos="89000">
                <a:srgbClr val="E7EAF0"/>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Aft>
                <a:spcPts val="100"/>
              </a:spcAft>
            </a:pPr>
            <a:endParaRPr lang="en-US" b="0" i="0" dirty="0">
              <a:latin typeface="Raleway" panose="020B0003030101060003" pitchFamily="34" charset="0"/>
            </a:endParaRPr>
          </a:p>
        </p:txBody>
      </p:sp>
      <p:cxnSp>
        <p:nvCxnSpPr>
          <p:cNvPr id="14" name="Straight Connector 13">
            <a:extLst>
              <a:ext uri="{FF2B5EF4-FFF2-40B4-BE49-F238E27FC236}">
                <a16:creationId xmlns:a16="http://schemas.microsoft.com/office/drawing/2014/main" id="{CB6CF76D-3A59-4378-9EFD-74F4D1AD337A}"/>
              </a:ext>
            </a:extLst>
          </p:cNvPr>
          <p:cNvCxnSpPr>
            <a:cxnSpLocks/>
          </p:cNvCxnSpPr>
          <p:nvPr userDrawn="1"/>
        </p:nvCxnSpPr>
        <p:spPr>
          <a:xfrm>
            <a:off x="977298" y="3333414"/>
            <a:ext cx="1153972" cy="1"/>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sp>
        <p:nvSpPr>
          <p:cNvPr id="9" name="Text Placeholder 20">
            <a:extLst>
              <a:ext uri="{FF2B5EF4-FFF2-40B4-BE49-F238E27FC236}">
                <a16:creationId xmlns:a16="http://schemas.microsoft.com/office/drawing/2014/main" id="{78B5B91F-EDE0-42D6-94B2-51411228BF4D}"/>
              </a:ext>
            </a:extLst>
          </p:cNvPr>
          <p:cNvSpPr txBox="1">
            <a:spLocks/>
          </p:cNvSpPr>
          <p:nvPr userDrawn="1"/>
        </p:nvSpPr>
        <p:spPr>
          <a:xfrm>
            <a:off x="11736541" y="6496216"/>
            <a:ext cx="181139" cy="180690"/>
          </a:xfrm>
          <a:prstGeom prst="rect">
            <a:avLst/>
          </a:prstGeom>
        </p:spPr>
        <p:txBody>
          <a:bodyPr wrap="none" lIns="0" tIns="0" rIns="0" bIns="0" anchor="b" anchorCtr="0">
            <a:spAutoFit/>
          </a:bodyPr>
          <a:lstStyle>
            <a:lvl1pPr marL="0" indent="0" algn="r" defTabSz="914400" rtl="0" eaLnBrk="1" latinLnBrk="0" hangingPunct="1">
              <a:lnSpc>
                <a:spcPct val="130000"/>
              </a:lnSpc>
              <a:spcBef>
                <a:spcPts val="0"/>
              </a:spcBef>
              <a:spcAft>
                <a:spcPts val="600"/>
              </a:spcAft>
              <a:buClr>
                <a:srgbClr val="353746"/>
              </a:buClr>
              <a:buFont typeface="Wingdings" panose="05000000000000000000" pitchFamily="2" charset="2"/>
              <a:buNone/>
              <a:defRPr lang="en-US" sz="1200" kern="1200" dirty="0" smtClean="0">
                <a:solidFill>
                  <a:schemeClr val="bg1"/>
                </a:solidFill>
                <a:latin typeface="+mn-lt"/>
                <a:ea typeface="+mn-ea"/>
                <a:cs typeface="+mn-cs"/>
              </a:defRPr>
            </a:lvl1pPr>
            <a:lvl2pPr marL="225425" indent="0" algn="l" defTabSz="914400" rtl="0" eaLnBrk="1" latinLnBrk="0" hangingPunct="1">
              <a:lnSpc>
                <a:spcPct val="130000"/>
              </a:lnSpc>
              <a:spcBef>
                <a:spcPts val="0"/>
              </a:spcBef>
              <a:spcAft>
                <a:spcPts val="600"/>
              </a:spcAft>
              <a:buClr>
                <a:srgbClr val="353746"/>
              </a:buClr>
              <a:buFont typeface="Raleway" panose="020B0503030101060003" pitchFamily="34" charset="0"/>
              <a:buNone/>
              <a:defRPr lang="en-US" sz="1200" kern="1200" dirty="0" smtClean="0">
                <a:solidFill>
                  <a:schemeClr val="tx1">
                    <a:tint val="75000"/>
                  </a:schemeClr>
                </a:solidFill>
                <a:latin typeface="+mn-lt"/>
                <a:ea typeface="+mn-ea"/>
                <a:cs typeface="+mn-cs"/>
              </a:defRPr>
            </a:lvl2pPr>
            <a:lvl3pPr marL="465137" indent="0" algn="l" defTabSz="914400" rtl="0" eaLnBrk="1" latinLnBrk="0" hangingPunct="1">
              <a:lnSpc>
                <a:spcPct val="130000"/>
              </a:lnSpc>
              <a:spcBef>
                <a:spcPts val="0"/>
              </a:spcBef>
              <a:spcAft>
                <a:spcPts val="600"/>
              </a:spcAft>
              <a:buClr>
                <a:srgbClr val="353746"/>
              </a:buClr>
              <a:buFont typeface="Arial" panose="020B0604020202020204" pitchFamily="34" charset="0"/>
              <a:buNone/>
              <a:defRPr lang="en-US" sz="1200" kern="1200" dirty="0" smtClean="0">
                <a:solidFill>
                  <a:schemeClr val="tx1">
                    <a:tint val="75000"/>
                  </a:schemeClr>
                </a:solidFill>
                <a:latin typeface="+mn-lt"/>
                <a:ea typeface="+mn-ea"/>
                <a:cs typeface="+mn-cs"/>
              </a:defRPr>
            </a:lvl3pPr>
            <a:lvl4pPr marL="688975" indent="0" algn="l" defTabSz="914400" rtl="0" eaLnBrk="1" latinLnBrk="0" hangingPunct="1">
              <a:lnSpc>
                <a:spcPct val="130000"/>
              </a:lnSpc>
              <a:spcBef>
                <a:spcPts val="0"/>
              </a:spcBef>
              <a:spcAft>
                <a:spcPts val="600"/>
              </a:spcAft>
              <a:buClr>
                <a:srgbClr val="353746"/>
              </a:buClr>
              <a:buFont typeface="Courier New" panose="02070309020205020404" pitchFamily="49" charset="0"/>
              <a:buNone/>
              <a:defRPr lang="en-US" sz="1200" kern="1200" dirty="0" smtClean="0">
                <a:solidFill>
                  <a:schemeClr val="tx1">
                    <a:tint val="75000"/>
                  </a:schemeClr>
                </a:solidFill>
                <a:latin typeface="+mn-lt"/>
                <a:ea typeface="+mn-ea"/>
                <a:cs typeface="+mn-cs"/>
              </a:defRPr>
            </a:lvl4pPr>
            <a:lvl5pPr marL="914400" indent="0" algn="l" defTabSz="914400" rtl="0" eaLnBrk="1" latinLnBrk="0" hangingPunct="1">
              <a:lnSpc>
                <a:spcPct val="130000"/>
              </a:lnSpc>
              <a:spcBef>
                <a:spcPts val="0"/>
              </a:spcBef>
              <a:spcAft>
                <a:spcPts val="600"/>
              </a:spcAft>
              <a:buClr>
                <a:srgbClr val="353746"/>
              </a:buClr>
              <a:buFont typeface="Wingdings" panose="05000000000000000000" pitchFamily="2" charset="2"/>
              <a:buNone/>
              <a:defRPr lang="en-US" sz="1200" kern="1200" dirty="0">
                <a:solidFill>
                  <a:schemeClr val="tx1">
                    <a:tint val="7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fld id="{C80B9218-6AA5-4AB8-867E-7D4B43D04A60}" type="slidenum">
              <a:rPr lang="en-US" sz="1000" b="0" i="0" smtClean="0">
                <a:solidFill>
                  <a:srgbClr val="9798A5">
                    <a:alpha val="49804"/>
                  </a:srgbClr>
                </a:solidFill>
                <a:latin typeface="Raleway" panose="020B0003030101060003" pitchFamily="34" charset="0"/>
              </a:rPr>
              <a:pPr/>
              <a:t>‹#›</a:t>
            </a:fld>
            <a:endParaRPr lang="en-US" sz="1000" b="0" i="0" dirty="0">
              <a:solidFill>
                <a:srgbClr val="9798A5">
                  <a:alpha val="49804"/>
                </a:srgbClr>
              </a:solidFill>
              <a:latin typeface="Raleway" panose="020B0003030101060003" pitchFamily="34" charset="0"/>
            </a:endParaRPr>
          </a:p>
        </p:txBody>
      </p:sp>
      <p:pic>
        <p:nvPicPr>
          <p:cNvPr id="7" name="Picture 6" descr="Icon&#10;&#10;Description automatically generated">
            <a:extLst>
              <a:ext uri="{FF2B5EF4-FFF2-40B4-BE49-F238E27FC236}">
                <a16:creationId xmlns:a16="http://schemas.microsoft.com/office/drawing/2014/main" id="{5911B062-2FAB-4F3E-B8A6-7A61E59B55CD}"/>
              </a:ext>
            </a:extLst>
          </p:cNvPr>
          <p:cNvPicPr>
            <a:picLocks noChangeAspect="1"/>
          </p:cNvPicPr>
          <p:nvPr userDrawn="1"/>
        </p:nvPicPr>
        <p:blipFill>
          <a:blip r:embed="rId2">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0115450" y="252963"/>
            <a:ext cx="1985109" cy="475040"/>
          </a:xfrm>
          <a:prstGeom prst="rect">
            <a:avLst/>
          </a:prstGeom>
        </p:spPr>
      </p:pic>
    </p:spTree>
    <p:extLst>
      <p:ext uri="{BB962C8B-B14F-4D97-AF65-F5344CB8AC3E}">
        <p14:creationId xmlns:p14="http://schemas.microsoft.com/office/powerpoint/2010/main" val="24639220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2_50/50 content">
    <p:bg>
      <p:bgPr>
        <a:gradFill>
          <a:gsLst>
            <a:gs pos="0">
              <a:srgbClr val="001C41"/>
            </a:gs>
            <a:gs pos="90000">
              <a:srgbClr val="0E0F1A"/>
            </a:gs>
          </a:gsLst>
          <a:lin ang="48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F80F9-0DB6-4C37-BC98-FB067ECD5598}"/>
              </a:ext>
            </a:extLst>
          </p:cNvPr>
          <p:cNvSpPr>
            <a:spLocks noGrp="1"/>
          </p:cNvSpPr>
          <p:nvPr>
            <p:ph type="ctrTitle" hasCustomPrompt="1"/>
          </p:nvPr>
        </p:nvSpPr>
        <p:spPr>
          <a:xfrm>
            <a:off x="6710871" y="2476752"/>
            <a:ext cx="4714941" cy="430887"/>
          </a:xfrm>
          <a:prstGeom prst="rect">
            <a:avLst/>
          </a:prstGeom>
        </p:spPr>
        <p:txBody>
          <a:bodyPr wrap="square" lIns="0" tIns="0" rIns="0" bIns="0" anchor="b">
            <a:spAutoFit/>
          </a:bodyPr>
          <a:lstStyle>
            <a:lvl1pPr marL="0" algn="l" defTabSz="914400" rtl="0" eaLnBrk="1" latinLnBrk="0" hangingPunct="1">
              <a:lnSpc>
                <a:spcPct val="100000"/>
              </a:lnSpc>
              <a:spcBef>
                <a:spcPct val="0"/>
              </a:spcBef>
              <a:spcAft>
                <a:spcPts val="100"/>
              </a:spcAft>
              <a:buNone/>
              <a:defRPr lang="en-US" sz="2800" b="1" i="0" kern="1200" dirty="0">
                <a:solidFill>
                  <a:schemeClr val="bg1"/>
                </a:solidFill>
                <a:latin typeface="Raleway ExtraBold" panose="020B0003030101060003" pitchFamily="34" charset="0"/>
                <a:ea typeface="+mj-ea"/>
                <a:cs typeface="+mj-cs"/>
              </a:defRPr>
            </a:lvl1pPr>
          </a:lstStyle>
          <a:p>
            <a:r>
              <a:rPr lang="en-US" dirty="0"/>
              <a:t>Click to edit headline</a:t>
            </a:r>
          </a:p>
        </p:txBody>
      </p:sp>
      <p:sp>
        <p:nvSpPr>
          <p:cNvPr id="12" name="Rectangle 11">
            <a:extLst>
              <a:ext uri="{FF2B5EF4-FFF2-40B4-BE49-F238E27FC236}">
                <a16:creationId xmlns:a16="http://schemas.microsoft.com/office/drawing/2014/main" id="{13106CFB-324E-4EC1-9CFF-59C4650BB8F8}"/>
              </a:ext>
            </a:extLst>
          </p:cNvPr>
          <p:cNvSpPr/>
          <p:nvPr userDrawn="1"/>
        </p:nvSpPr>
        <p:spPr>
          <a:xfrm>
            <a:off x="0" y="0"/>
            <a:ext cx="6096000" cy="6858000"/>
          </a:xfrm>
          <a:prstGeom prst="rect">
            <a:avLst/>
          </a:prstGeom>
          <a:gradFill>
            <a:gsLst>
              <a:gs pos="0">
                <a:schemeClr val="bg1"/>
              </a:gs>
              <a:gs pos="89000">
                <a:srgbClr val="E7EAF0"/>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Aft>
                <a:spcPts val="100"/>
              </a:spcAft>
            </a:pPr>
            <a:endParaRPr lang="en-US" b="0" i="0" dirty="0">
              <a:latin typeface="Raleway" panose="020B0003030101060003" pitchFamily="34" charset="0"/>
            </a:endParaRPr>
          </a:p>
        </p:txBody>
      </p:sp>
      <p:cxnSp>
        <p:nvCxnSpPr>
          <p:cNvPr id="14" name="Straight Connector 13">
            <a:extLst>
              <a:ext uri="{FF2B5EF4-FFF2-40B4-BE49-F238E27FC236}">
                <a16:creationId xmlns:a16="http://schemas.microsoft.com/office/drawing/2014/main" id="{CB6CF76D-3A59-4378-9EFD-74F4D1AD337A}"/>
              </a:ext>
            </a:extLst>
          </p:cNvPr>
          <p:cNvCxnSpPr>
            <a:cxnSpLocks/>
          </p:cNvCxnSpPr>
          <p:nvPr userDrawn="1"/>
        </p:nvCxnSpPr>
        <p:spPr>
          <a:xfrm>
            <a:off x="6710870" y="3086526"/>
            <a:ext cx="1153972" cy="1"/>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sp>
        <p:nvSpPr>
          <p:cNvPr id="8" name="Text Placeholder 20">
            <a:extLst>
              <a:ext uri="{FF2B5EF4-FFF2-40B4-BE49-F238E27FC236}">
                <a16:creationId xmlns:a16="http://schemas.microsoft.com/office/drawing/2014/main" id="{26E3C5D3-B5AF-4F66-BCD0-AA5D0F878C37}"/>
              </a:ext>
            </a:extLst>
          </p:cNvPr>
          <p:cNvSpPr txBox="1">
            <a:spLocks/>
          </p:cNvSpPr>
          <p:nvPr userDrawn="1"/>
        </p:nvSpPr>
        <p:spPr>
          <a:xfrm>
            <a:off x="274480" y="6493502"/>
            <a:ext cx="5260046" cy="180690"/>
          </a:xfrm>
          <a:prstGeom prst="rect">
            <a:avLst/>
          </a:prstGeom>
        </p:spPr>
        <p:txBody>
          <a:bodyPr wrap="square" lIns="0" tIns="0" rIns="0" bIns="0" anchor="b" anchorCtr="0">
            <a:spAutoFit/>
          </a:bodyPr>
          <a:lstStyle>
            <a:lvl1pPr marL="0" indent="0" algn="r" defTabSz="914400" rtl="0" eaLnBrk="1" latinLnBrk="0" hangingPunct="1">
              <a:lnSpc>
                <a:spcPct val="130000"/>
              </a:lnSpc>
              <a:spcBef>
                <a:spcPts val="0"/>
              </a:spcBef>
              <a:spcAft>
                <a:spcPts val="600"/>
              </a:spcAft>
              <a:buClr>
                <a:srgbClr val="353746"/>
              </a:buClr>
              <a:buFont typeface="Wingdings" panose="05000000000000000000" pitchFamily="2" charset="2"/>
              <a:buNone/>
              <a:defRPr lang="en-US" sz="1200" kern="1200" dirty="0" smtClean="0">
                <a:solidFill>
                  <a:schemeClr val="bg1"/>
                </a:solidFill>
                <a:latin typeface="+mn-lt"/>
                <a:ea typeface="+mn-ea"/>
                <a:cs typeface="+mn-cs"/>
              </a:defRPr>
            </a:lvl1pPr>
            <a:lvl2pPr marL="225425" indent="0" algn="l" defTabSz="914400" rtl="0" eaLnBrk="1" latinLnBrk="0" hangingPunct="1">
              <a:lnSpc>
                <a:spcPct val="130000"/>
              </a:lnSpc>
              <a:spcBef>
                <a:spcPts val="0"/>
              </a:spcBef>
              <a:spcAft>
                <a:spcPts val="600"/>
              </a:spcAft>
              <a:buClr>
                <a:srgbClr val="353746"/>
              </a:buClr>
              <a:buFont typeface="Raleway" panose="020B0503030101060003" pitchFamily="34" charset="0"/>
              <a:buNone/>
              <a:defRPr lang="en-US" sz="1200" kern="1200" dirty="0" smtClean="0">
                <a:solidFill>
                  <a:schemeClr val="tx1">
                    <a:tint val="75000"/>
                  </a:schemeClr>
                </a:solidFill>
                <a:latin typeface="+mn-lt"/>
                <a:ea typeface="+mn-ea"/>
                <a:cs typeface="+mn-cs"/>
              </a:defRPr>
            </a:lvl2pPr>
            <a:lvl3pPr marL="465137" indent="0" algn="l" defTabSz="914400" rtl="0" eaLnBrk="1" latinLnBrk="0" hangingPunct="1">
              <a:lnSpc>
                <a:spcPct val="130000"/>
              </a:lnSpc>
              <a:spcBef>
                <a:spcPts val="0"/>
              </a:spcBef>
              <a:spcAft>
                <a:spcPts val="600"/>
              </a:spcAft>
              <a:buClr>
                <a:srgbClr val="353746"/>
              </a:buClr>
              <a:buFont typeface="Arial" panose="020B0604020202020204" pitchFamily="34" charset="0"/>
              <a:buNone/>
              <a:defRPr lang="en-US" sz="1200" kern="1200" dirty="0" smtClean="0">
                <a:solidFill>
                  <a:schemeClr val="tx1">
                    <a:tint val="75000"/>
                  </a:schemeClr>
                </a:solidFill>
                <a:latin typeface="+mn-lt"/>
                <a:ea typeface="+mn-ea"/>
                <a:cs typeface="+mn-cs"/>
              </a:defRPr>
            </a:lvl3pPr>
            <a:lvl4pPr marL="688975" indent="0" algn="l" defTabSz="914400" rtl="0" eaLnBrk="1" latinLnBrk="0" hangingPunct="1">
              <a:lnSpc>
                <a:spcPct val="130000"/>
              </a:lnSpc>
              <a:spcBef>
                <a:spcPts val="0"/>
              </a:spcBef>
              <a:spcAft>
                <a:spcPts val="600"/>
              </a:spcAft>
              <a:buClr>
                <a:srgbClr val="353746"/>
              </a:buClr>
              <a:buFont typeface="Courier New" panose="02070309020205020404" pitchFamily="49" charset="0"/>
              <a:buNone/>
              <a:defRPr lang="en-US" sz="1200" kern="1200" dirty="0" smtClean="0">
                <a:solidFill>
                  <a:schemeClr val="tx1">
                    <a:tint val="75000"/>
                  </a:schemeClr>
                </a:solidFill>
                <a:latin typeface="+mn-lt"/>
                <a:ea typeface="+mn-ea"/>
                <a:cs typeface="+mn-cs"/>
              </a:defRPr>
            </a:lvl4pPr>
            <a:lvl5pPr marL="914400" indent="0" algn="l" defTabSz="914400" rtl="0" eaLnBrk="1" latinLnBrk="0" hangingPunct="1">
              <a:lnSpc>
                <a:spcPct val="130000"/>
              </a:lnSpc>
              <a:spcBef>
                <a:spcPts val="0"/>
              </a:spcBef>
              <a:spcAft>
                <a:spcPts val="600"/>
              </a:spcAft>
              <a:buClr>
                <a:srgbClr val="353746"/>
              </a:buClr>
              <a:buFont typeface="Wingdings" panose="05000000000000000000" pitchFamily="2" charset="2"/>
              <a:buNone/>
              <a:defRPr lang="en-US" sz="1200" kern="1200" dirty="0">
                <a:solidFill>
                  <a:schemeClr val="tx1">
                    <a:tint val="7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r>
              <a:rPr lang="en-US" sz="1000" b="0" i="0" spc="0" dirty="0">
                <a:solidFill>
                  <a:srgbClr val="9798A5">
                    <a:alpha val="50000"/>
                  </a:srgbClr>
                </a:solidFill>
                <a:latin typeface="Raleway" panose="020B0003030101060003" pitchFamily="34" charset="0"/>
              </a:rPr>
              <a:t>© </a:t>
            </a:r>
            <a:r>
              <a:rPr lang="en-US" sz="1000" b="0" i="0" spc="300" dirty="0">
                <a:solidFill>
                  <a:srgbClr val="9798A5">
                    <a:alpha val="50000"/>
                  </a:srgbClr>
                </a:solidFill>
                <a:latin typeface="Raleway" panose="020B0003030101060003" pitchFamily="34" charset="0"/>
              </a:rPr>
              <a:t>HGS DIGITAL</a:t>
            </a:r>
          </a:p>
        </p:txBody>
      </p:sp>
      <p:pic>
        <p:nvPicPr>
          <p:cNvPr id="7" name="Picture 6">
            <a:extLst>
              <a:ext uri="{FF2B5EF4-FFF2-40B4-BE49-F238E27FC236}">
                <a16:creationId xmlns:a16="http://schemas.microsoft.com/office/drawing/2014/main" id="{E2AD876F-452D-4628-9439-C1801DF20B8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15895" y="252961"/>
            <a:ext cx="1574985" cy="502944"/>
          </a:xfrm>
          <a:prstGeom prst="rect">
            <a:avLst/>
          </a:prstGeom>
        </p:spPr>
      </p:pic>
    </p:spTree>
    <p:extLst>
      <p:ext uri="{BB962C8B-B14F-4D97-AF65-F5344CB8AC3E}">
        <p14:creationId xmlns:p14="http://schemas.microsoft.com/office/powerpoint/2010/main" val="159601893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4_50/50 content">
    <p:bg>
      <p:bgPr>
        <a:gradFill>
          <a:gsLst>
            <a:gs pos="0">
              <a:srgbClr val="001C41"/>
            </a:gs>
            <a:gs pos="90000">
              <a:srgbClr val="0E0F1A"/>
            </a:gs>
          </a:gsLst>
          <a:lin ang="4800000" scaled="0"/>
        </a:gra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13106CFB-324E-4EC1-9CFF-59C4650BB8F8}"/>
              </a:ext>
            </a:extLst>
          </p:cNvPr>
          <p:cNvSpPr/>
          <p:nvPr userDrawn="1"/>
        </p:nvSpPr>
        <p:spPr>
          <a:xfrm>
            <a:off x="0" y="0"/>
            <a:ext cx="6096000" cy="6858000"/>
          </a:xfrm>
          <a:prstGeom prst="rect">
            <a:avLst/>
          </a:prstGeom>
          <a:gradFill>
            <a:gsLst>
              <a:gs pos="0">
                <a:schemeClr val="bg1"/>
              </a:gs>
              <a:gs pos="89000">
                <a:srgbClr val="E7EAF0"/>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Aft>
                <a:spcPts val="100"/>
              </a:spcAft>
            </a:pPr>
            <a:endParaRPr lang="en-US" b="0" i="0" dirty="0">
              <a:latin typeface="Raleway" panose="020B0003030101060003" pitchFamily="34" charset="0"/>
            </a:endParaRPr>
          </a:p>
        </p:txBody>
      </p:sp>
      <p:sp>
        <p:nvSpPr>
          <p:cNvPr id="8" name="Text Placeholder 20">
            <a:extLst>
              <a:ext uri="{FF2B5EF4-FFF2-40B4-BE49-F238E27FC236}">
                <a16:creationId xmlns:a16="http://schemas.microsoft.com/office/drawing/2014/main" id="{26E3C5D3-B5AF-4F66-BCD0-AA5D0F878C37}"/>
              </a:ext>
            </a:extLst>
          </p:cNvPr>
          <p:cNvSpPr txBox="1">
            <a:spLocks/>
          </p:cNvSpPr>
          <p:nvPr userDrawn="1"/>
        </p:nvSpPr>
        <p:spPr>
          <a:xfrm>
            <a:off x="274480" y="6493502"/>
            <a:ext cx="5260046" cy="180690"/>
          </a:xfrm>
          <a:prstGeom prst="rect">
            <a:avLst/>
          </a:prstGeom>
        </p:spPr>
        <p:txBody>
          <a:bodyPr wrap="square" lIns="0" tIns="0" rIns="0" bIns="0" anchor="b" anchorCtr="0">
            <a:spAutoFit/>
          </a:bodyPr>
          <a:lstStyle>
            <a:lvl1pPr marL="0" indent="0" algn="r" defTabSz="914400" rtl="0" eaLnBrk="1" latinLnBrk="0" hangingPunct="1">
              <a:lnSpc>
                <a:spcPct val="130000"/>
              </a:lnSpc>
              <a:spcBef>
                <a:spcPts val="0"/>
              </a:spcBef>
              <a:spcAft>
                <a:spcPts val="600"/>
              </a:spcAft>
              <a:buClr>
                <a:srgbClr val="353746"/>
              </a:buClr>
              <a:buFont typeface="Wingdings" panose="05000000000000000000" pitchFamily="2" charset="2"/>
              <a:buNone/>
              <a:defRPr lang="en-US" sz="1200" kern="1200" dirty="0" smtClean="0">
                <a:solidFill>
                  <a:schemeClr val="bg1"/>
                </a:solidFill>
                <a:latin typeface="+mn-lt"/>
                <a:ea typeface="+mn-ea"/>
                <a:cs typeface="+mn-cs"/>
              </a:defRPr>
            </a:lvl1pPr>
            <a:lvl2pPr marL="225425" indent="0" algn="l" defTabSz="914400" rtl="0" eaLnBrk="1" latinLnBrk="0" hangingPunct="1">
              <a:lnSpc>
                <a:spcPct val="130000"/>
              </a:lnSpc>
              <a:spcBef>
                <a:spcPts val="0"/>
              </a:spcBef>
              <a:spcAft>
                <a:spcPts val="600"/>
              </a:spcAft>
              <a:buClr>
                <a:srgbClr val="353746"/>
              </a:buClr>
              <a:buFont typeface="Raleway" panose="020B0503030101060003" pitchFamily="34" charset="0"/>
              <a:buNone/>
              <a:defRPr lang="en-US" sz="1200" kern="1200" dirty="0" smtClean="0">
                <a:solidFill>
                  <a:schemeClr val="tx1">
                    <a:tint val="75000"/>
                  </a:schemeClr>
                </a:solidFill>
                <a:latin typeface="+mn-lt"/>
                <a:ea typeface="+mn-ea"/>
                <a:cs typeface="+mn-cs"/>
              </a:defRPr>
            </a:lvl2pPr>
            <a:lvl3pPr marL="465137" indent="0" algn="l" defTabSz="914400" rtl="0" eaLnBrk="1" latinLnBrk="0" hangingPunct="1">
              <a:lnSpc>
                <a:spcPct val="130000"/>
              </a:lnSpc>
              <a:spcBef>
                <a:spcPts val="0"/>
              </a:spcBef>
              <a:spcAft>
                <a:spcPts val="600"/>
              </a:spcAft>
              <a:buClr>
                <a:srgbClr val="353746"/>
              </a:buClr>
              <a:buFont typeface="Arial" panose="020B0604020202020204" pitchFamily="34" charset="0"/>
              <a:buNone/>
              <a:defRPr lang="en-US" sz="1200" kern="1200" dirty="0" smtClean="0">
                <a:solidFill>
                  <a:schemeClr val="tx1">
                    <a:tint val="75000"/>
                  </a:schemeClr>
                </a:solidFill>
                <a:latin typeface="+mn-lt"/>
                <a:ea typeface="+mn-ea"/>
                <a:cs typeface="+mn-cs"/>
              </a:defRPr>
            </a:lvl3pPr>
            <a:lvl4pPr marL="688975" indent="0" algn="l" defTabSz="914400" rtl="0" eaLnBrk="1" latinLnBrk="0" hangingPunct="1">
              <a:lnSpc>
                <a:spcPct val="130000"/>
              </a:lnSpc>
              <a:spcBef>
                <a:spcPts val="0"/>
              </a:spcBef>
              <a:spcAft>
                <a:spcPts val="600"/>
              </a:spcAft>
              <a:buClr>
                <a:srgbClr val="353746"/>
              </a:buClr>
              <a:buFont typeface="Courier New" panose="02070309020205020404" pitchFamily="49" charset="0"/>
              <a:buNone/>
              <a:defRPr lang="en-US" sz="1200" kern="1200" dirty="0" smtClean="0">
                <a:solidFill>
                  <a:schemeClr val="tx1">
                    <a:tint val="75000"/>
                  </a:schemeClr>
                </a:solidFill>
                <a:latin typeface="+mn-lt"/>
                <a:ea typeface="+mn-ea"/>
                <a:cs typeface="+mn-cs"/>
              </a:defRPr>
            </a:lvl4pPr>
            <a:lvl5pPr marL="914400" indent="0" algn="l" defTabSz="914400" rtl="0" eaLnBrk="1" latinLnBrk="0" hangingPunct="1">
              <a:lnSpc>
                <a:spcPct val="130000"/>
              </a:lnSpc>
              <a:spcBef>
                <a:spcPts val="0"/>
              </a:spcBef>
              <a:spcAft>
                <a:spcPts val="600"/>
              </a:spcAft>
              <a:buClr>
                <a:srgbClr val="353746"/>
              </a:buClr>
              <a:buFont typeface="Wingdings" panose="05000000000000000000" pitchFamily="2" charset="2"/>
              <a:buNone/>
              <a:defRPr lang="en-US" sz="1200" kern="1200" dirty="0">
                <a:solidFill>
                  <a:schemeClr val="tx1">
                    <a:tint val="7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r>
              <a:rPr lang="en-US" sz="1000" b="0" i="0" spc="0" dirty="0">
                <a:solidFill>
                  <a:srgbClr val="9798A5">
                    <a:alpha val="50000"/>
                  </a:srgbClr>
                </a:solidFill>
                <a:latin typeface="Raleway" panose="020B0003030101060003" pitchFamily="34" charset="0"/>
              </a:rPr>
              <a:t>© </a:t>
            </a:r>
            <a:r>
              <a:rPr lang="en-US" sz="1000" b="0" i="0" spc="300" dirty="0">
                <a:solidFill>
                  <a:srgbClr val="9798A5">
                    <a:alpha val="50000"/>
                  </a:srgbClr>
                </a:solidFill>
                <a:latin typeface="Raleway" panose="020B0003030101060003" pitchFamily="34" charset="0"/>
              </a:rPr>
              <a:t>HGS DIGITAL</a:t>
            </a:r>
          </a:p>
        </p:txBody>
      </p:sp>
      <p:sp>
        <p:nvSpPr>
          <p:cNvPr id="9" name="Title 1">
            <a:extLst>
              <a:ext uri="{FF2B5EF4-FFF2-40B4-BE49-F238E27FC236}">
                <a16:creationId xmlns:a16="http://schemas.microsoft.com/office/drawing/2014/main" id="{0B627C87-B3EE-4F0A-9EBE-7956ABC34EBB}"/>
              </a:ext>
            </a:extLst>
          </p:cNvPr>
          <p:cNvSpPr>
            <a:spLocks noGrp="1"/>
          </p:cNvSpPr>
          <p:nvPr>
            <p:ph type="ctrTitle" hasCustomPrompt="1"/>
          </p:nvPr>
        </p:nvSpPr>
        <p:spPr>
          <a:xfrm>
            <a:off x="365760" y="228600"/>
            <a:ext cx="9314687" cy="473656"/>
          </a:xfrm>
          <a:prstGeom prst="rect">
            <a:avLst/>
          </a:prstGeom>
        </p:spPr>
        <p:txBody>
          <a:bodyPr lIns="0" tIns="0" rIns="0" bIns="0" anchor="t">
            <a:normAutofit/>
          </a:bodyPr>
          <a:lstStyle>
            <a:lvl1pPr>
              <a:defRPr lang="en-US" dirty="0"/>
            </a:lvl1pPr>
          </a:lstStyle>
          <a:p>
            <a:pPr marL="0" lvl="0"/>
            <a:r>
              <a:rPr lang="en-US" dirty="0"/>
              <a:t>Click to edit headline</a:t>
            </a:r>
          </a:p>
        </p:txBody>
      </p:sp>
      <p:cxnSp>
        <p:nvCxnSpPr>
          <p:cNvPr id="10" name="Straight Connector 9">
            <a:extLst>
              <a:ext uri="{FF2B5EF4-FFF2-40B4-BE49-F238E27FC236}">
                <a16:creationId xmlns:a16="http://schemas.microsoft.com/office/drawing/2014/main" id="{81DF0AD8-17BA-4F72-AE1D-89C6CA9F9AFF}"/>
              </a:ext>
            </a:extLst>
          </p:cNvPr>
          <p:cNvCxnSpPr>
            <a:cxnSpLocks/>
          </p:cNvCxnSpPr>
          <p:nvPr userDrawn="1"/>
        </p:nvCxnSpPr>
        <p:spPr>
          <a:xfrm>
            <a:off x="365759" y="851874"/>
            <a:ext cx="1828800"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pic>
        <p:nvPicPr>
          <p:cNvPr id="11" name="Picture 10" descr="Text, icon&#10;&#10;Description automatically generated with medium confidence">
            <a:extLst>
              <a:ext uri="{FF2B5EF4-FFF2-40B4-BE49-F238E27FC236}">
                <a16:creationId xmlns:a16="http://schemas.microsoft.com/office/drawing/2014/main" id="{BBD93D58-3BF7-4CCE-988A-A7BC0B18358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15450" y="252963"/>
            <a:ext cx="1985109" cy="473656"/>
          </a:xfrm>
          <a:prstGeom prst="rect">
            <a:avLst/>
          </a:prstGeom>
        </p:spPr>
      </p:pic>
    </p:spTree>
    <p:extLst>
      <p:ext uri="{BB962C8B-B14F-4D97-AF65-F5344CB8AC3E}">
        <p14:creationId xmlns:p14="http://schemas.microsoft.com/office/powerpoint/2010/main" val="413605633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9_50/50 content">
    <p:bg>
      <p:bgPr>
        <a:gradFill>
          <a:gsLst>
            <a:gs pos="0">
              <a:srgbClr val="001C41"/>
            </a:gs>
            <a:gs pos="90000">
              <a:srgbClr val="0E0F1A"/>
            </a:gs>
          </a:gsLst>
          <a:lin ang="4800000" scaled="0"/>
        </a:gra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13106CFB-324E-4EC1-9CFF-59C4650BB8F8}"/>
              </a:ext>
            </a:extLst>
          </p:cNvPr>
          <p:cNvSpPr/>
          <p:nvPr userDrawn="1"/>
        </p:nvSpPr>
        <p:spPr>
          <a:xfrm>
            <a:off x="6096000" y="0"/>
            <a:ext cx="6096000" cy="6858000"/>
          </a:xfrm>
          <a:prstGeom prst="rect">
            <a:avLst/>
          </a:prstGeom>
          <a:gradFill>
            <a:gsLst>
              <a:gs pos="0">
                <a:schemeClr val="bg1"/>
              </a:gs>
              <a:gs pos="89000">
                <a:srgbClr val="E7EAF0"/>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Aft>
                <a:spcPts val="100"/>
              </a:spcAft>
            </a:pPr>
            <a:endParaRPr lang="en-US" b="0" i="0" dirty="0">
              <a:latin typeface="Raleway" panose="020B0003030101060003" pitchFamily="34" charset="0"/>
            </a:endParaRPr>
          </a:p>
        </p:txBody>
      </p:sp>
      <p:sp>
        <p:nvSpPr>
          <p:cNvPr id="8" name="Text Placeholder 20">
            <a:extLst>
              <a:ext uri="{FF2B5EF4-FFF2-40B4-BE49-F238E27FC236}">
                <a16:creationId xmlns:a16="http://schemas.microsoft.com/office/drawing/2014/main" id="{26E3C5D3-B5AF-4F66-BCD0-AA5D0F878C37}"/>
              </a:ext>
            </a:extLst>
          </p:cNvPr>
          <p:cNvSpPr txBox="1">
            <a:spLocks/>
          </p:cNvSpPr>
          <p:nvPr userDrawn="1"/>
        </p:nvSpPr>
        <p:spPr>
          <a:xfrm>
            <a:off x="274480" y="6493502"/>
            <a:ext cx="5260046" cy="180690"/>
          </a:xfrm>
          <a:prstGeom prst="rect">
            <a:avLst/>
          </a:prstGeom>
        </p:spPr>
        <p:txBody>
          <a:bodyPr wrap="square" lIns="0" tIns="0" rIns="0" bIns="0" anchor="b" anchorCtr="0">
            <a:spAutoFit/>
          </a:bodyPr>
          <a:lstStyle>
            <a:lvl1pPr marL="0" indent="0" algn="r" defTabSz="914400" rtl="0" eaLnBrk="1" latinLnBrk="0" hangingPunct="1">
              <a:lnSpc>
                <a:spcPct val="130000"/>
              </a:lnSpc>
              <a:spcBef>
                <a:spcPts val="0"/>
              </a:spcBef>
              <a:spcAft>
                <a:spcPts val="600"/>
              </a:spcAft>
              <a:buClr>
                <a:srgbClr val="353746"/>
              </a:buClr>
              <a:buFont typeface="Wingdings" panose="05000000000000000000" pitchFamily="2" charset="2"/>
              <a:buNone/>
              <a:defRPr lang="en-US" sz="1200" kern="1200" dirty="0" smtClean="0">
                <a:solidFill>
                  <a:schemeClr val="bg1"/>
                </a:solidFill>
                <a:latin typeface="+mn-lt"/>
                <a:ea typeface="+mn-ea"/>
                <a:cs typeface="+mn-cs"/>
              </a:defRPr>
            </a:lvl1pPr>
            <a:lvl2pPr marL="225425" indent="0" algn="l" defTabSz="914400" rtl="0" eaLnBrk="1" latinLnBrk="0" hangingPunct="1">
              <a:lnSpc>
                <a:spcPct val="130000"/>
              </a:lnSpc>
              <a:spcBef>
                <a:spcPts val="0"/>
              </a:spcBef>
              <a:spcAft>
                <a:spcPts val="600"/>
              </a:spcAft>
              <a:buClr>
                <a:srgbClr val="353746"/>
              </a:buClr>
              <a:buFont typeface="Raleway" panose="020B0503030101060003" pitchFamily="34" charset="0"/>
              <a:buNone/>
              <a:defRPr lang="en-US" sz="1200" kern="1200" dirty="0" smtClean="0">
                <a:solidFill>
                  <a:schemeClr val="tx1">
                    <a:tint val="75000"/>
                  </a:schemeClr>
                </a:solidFill>
                <a:latin typeface="+mn-lt"/>
                <a:ea typeface="+mn-ea"/>
                <a:cs typeface="+mn-cs"/>
              </a:defRPr>
            </a:lvl2pPr>
            <a:lvl3pPr marL="465137" indent="0" algn="l" defTabSz="914400" rtl="0" eaLnBrk="1" latinLnBrk="0" hangingPunct="1">
              <a:lnSpc>
                <a:spcPct val="130000"/>
              </a:lnSpc>
              <a:spcBef>
                <a:spcPts val="0"/>
              </a:spcBef>
              <a:spcAft>
                <a:spcPts val="600"/>
              </a:spcAft>
              <a:buClr>
                <a:srgbClr val="353746"/>
              </a:buClr>
              <a:buFont typeface="Arial" panose="020B0604020202020204" pitchFamily="34" charset="0"/>
              <a:buNone/>
              <a:defRPr lang="en-US" sz="1200" kern="1200" dirty="0" smtClean="0">
                <a:solidFill>
                  <a:schemeClr val="tx1">
                    <a:tint val="75000"/>
                  </a:schemeClr>
                </a:solidFill>
                <a:latin typeface="+mn-lt"/>
                <a:ea typeface="+mn-ea"/>
                <a:cs typeface="+mn-cs"/>
              </a:defRPr>
            </a:lvl3pPr>
            <a:lvl4pPr marL="688975" indent="0" algn="l" defTabSz="914400" rtl="0" eaLnBrk="1" latinLnBrk="0" hangingPunct="1">
              <a:lnSpc>
                <a:spcPct val="130000"/>
              </a:lnSpc>
              <a:spcBef>
                <a:spcPts val="0"/>
              </a:spcBef>
              <a:spcAft>
                <a:spcPts val="600"/>
              </a:spcAft>
              <a:buClr>
                <a:srgbClr val="353746"/>
              </a:buClr>
              <a:buFont typeface="Courier New" panose="02070309020205020404" pitchFamily="49" charset="0"/>
              <a:buNone/>
              <a:defRPr lang="en-US" sz="1200" kern="1200" dirty="0" smtClean="0">
                <a:solidFill>
                  <a:schemeClr val="tx1">
                    <a:tint val="75000"/>
                  </a:schemeClr>
                </a:solidFill>
                <a:latin typeface="+mn-lt"/>
                <a:ea typeface="+mn-ea"/>
                <a:cs typeface="+mn-cs"/>
              </a:defRPr>
            </a:lvl4pPr>
            <a:lvl5pPr marL="914400" indent="0" algn="l" defTabSz="914400" rtl="0" eaLnBrk="1" latinLnBrk="0" hangingPunct="1">
              <a:lnSpc>
                <a:spcPct val="130000"/>
              </a:lnSpc>
              <a:spcBef>
                <a:spcPts val="0"/>
              </a:spcBef>
              <a:spcAft>
                <a:spcPts val="600"/>
              </a:spcAft>
              <a:buClr>
                <a:srgbClr val="353746"/>
              </a:buClr>
              <a:buFont typeface="Wingdings" panose="05000000000000000000" pitchFamily="2" charset="2"/>
              <a:buNone/>
              <a:defRPr lang="en-US" sz="1200" kern="1200" dirty="0">
                <a:solidFill>
                  <a:schemeClr val="tx1">
                    <a:tint val="7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r>
              <a:rPr lang="en-US" sz="1000" b="0" i="0" spc="0" dirty="0">
                <a:solidFill>
                  <a:srgbClr val="9798A5">
                    <a:alpha val="50000"/>
                  </a:srgbClr>
                </a:solidFill>
                <a:latin typeface="Raleway" panose="020B0003030101060003" pitchFamily="34" charset="0"/>
              </a:rPr>
              <a:t>© </a:t>
            </a:r>
            <a:r>
              <a:rPr lang="en-US" sz="1000" b="0" i="0" spc="300" dirty="0">
                <a:solidFill>
                  <a:srgbClr val="9798A5">
                    <a:alpha val="50000"/>
                  </a:srgbClr>
                </a:solidFill>
                <a:latin typeface="Raleway" panose="020B0003030101060003" pitchFamily="34" charset="0"/>
              </a:rPr>
              <a:t>HGS DIGITAL</a:t>
            </a:r>
          </a:p>
        </p:txBody>
      </p:sp>
      <p:pic>
        <p:nvPicPr>
          <p:cNvPr id="2" name="Picture 1" descr="Text, icon&#10;&#10;Description automatically generated with medium confidence">
            <a:extLst>
              <a:ext uri="{FF2B5EF4-FFF2-40B4-BE49-F238E27FC236}">
                <a16:creationId xmlns:a16="http://schemas.microsoft.com/office/drawing/2014/main" id="{2CB57749-88B5-A58B-942A-CD1DA581D15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74480" y="252963"/>
            <a:ext cx="1985109" cy="473656"/>
          </a:xfrm>
          <a:prstGeom prst="rect">
            <a:avLst/>
          </a:prstGeom>
        </p:spPr>
      </p:pic>
    </p:spTree>
    <p:extLst>
      <p:ext uri="{BB962C8B-B14F-4D97-AF65-F5344CB8AC3E}">
        <p14:creationId xmlns:p14="http://schemas.microsoft.com/office/powerpoint/2010/main" val="274871007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5_50/50 content">
    <p:bg>
      <p:bgPr>
        <a:gradFill>
          <a:gsLst>
            <a:gs pos="0">
              <a:srgbClr val="001C41"/>
            </a:gs>
            <a:gs pos="90000">
              <a:srgbClr val="0E0F1A"/>
            </a:gs>
          </a:gsLst>
          <a:lin ang="4800000" scaled="0"/>
        </a:gra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13106CFB-324E-4EC1-9CFF-59C4650BB8F8}"/>
              </a:ext>
            </a:extLst>
          </p:cNvPr>
          <p:cNvSpPr/>
          <p:nvPr userDrawn="1"/>
        </p:nvSpPr>
        <p:spPr>
          <a:xfrm flipH="1">
            <a:off x="6096000" y="0"/>
            <a:ext cx="6096000" cy="6858000"/>
          </a:xfrm>
          <a:prstGeom prst="rect">
            <a:avLst/>
          </a:prstGeom>
          <a:gradFill>
            <a:gsLst>
              <a:gs pos="0">
                <a:schemeClr val="bg1"/>
              </a:gs>
              <a:gs pos="89000">
                <a:srgbClr val="E7EAF0"/>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Aft>
                <a:spcPts val="100"/>
              </a:spcAft>
            </a:pPr>
            <a:endParaRPr lang="en-US" b="0" i="0" dirty="0">
              <a:latin typeface="Raleway" panose="020B0003030101060003" pitchFamily="34" charset="0"/>
            </a:endParaRPr>
          </a:p>
        </p:txBody>
      </p:sp>
      <p:sp>
        <p:nvSpPr>
          <p:cNvPr id="9" name="Title 1">
            <a:extLst>
              <a:ext uri="{FF2B5EF4-FFF2-40B4-BE49-F238E27FC236}">
                <a16:creationId xmlns:a16="http://schemas.microsoft.com/office/drawing/2014/main" id="{0B627C87-B3EE-4F0A-9EBE-7956ABC34EBB}"/>
              </a:ext>
            </a:extLst>
          </p:cNvPr>
          <p:cNvSpPr>
            <a:spLocks noGrp="1"/>
          </p:cNvSpPr>
          <p:nvPr>
            <p:ph type="ctrTitle" hasCustomPrompt="1"/>
          </p:nvPr>
        </p:nvSpPr>
        <p:spPr>
          <a:xfrm>
            <a:off x="365760" y="228600"/>
            <a:ext cx="9314687" cy="473656"/>
          </a:xfrm>
          <a:prstGeom prst="rect">
            <a:avLst/>
          </a:prstGeom>
        </p:spPr>
        <p:txBody>
          <a:bodyPr lIns="0" tIns="0" rIns="0" bIns="0" anchor="t">
            <a:normAutofit/>
          </a:bodyPr>
          <a:lstStyle>
            <a:lvl1pPr>
              <a:defRPr lang="en-US" dirty="0">
                <a:solidFill>
                  <a:schemeClr val="bg1"/>
                </a:solidFill>
              </a:defRPr>
            </a:lvl1pPr>
          </a:lstStyle>
          <a:p>
            <a:pPr marL="0" lvl="0"/>
            <a:r>
              <a:rPr lang="en-US" dirty="0"/>
              <a:t>Click to edit headline</a:t>
            </a:r>
          </a:p>
        </p:txBody>
      </p:sp>
      <p:cxnSp>
        <p:nvCxnSpPr>
          <p:cNvPr id="10" name="Straight Connector 9">
            <a:extLst>
              <a:ext uri="{FF2B5EF4-FFF2-40B4-BE49-F238E27FC236}">
                <a16:creationId xmlns:a16="http://schemas.microsoft.com/office/drawing/2014/main" id="{81DF0AD8-17BA-4F72-AE1D-89C6CA9F9AFF}"/>
              </a:ext>
            </a:extLst>
          </p:cNvPr>
          <p:cNvCxnSpPr>
            <a:cxnSpLocks/>
          </p:cNvCxnSpPr>
          <p:nvPr userDrawn="1"/>
        </p:nvCxnSpPr>
        <p:spPr>
          <a:xfrm>
            <a:off x="365759" y="851874"/>
            <a:ext cx="1828800"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pic>
        <p:nvPicPr>
          <p:cNvPr id="6" name="Picture 5" descr="Icon&#10;&#10;Description automatically generated">
            <a:extLst>
              <a:ext uri="{FF2B5EF4-FFF2-40B4-BE49-F238E27FC236}">
                <a16:creationId xmlns:a16="http://schemas.microsoft.com/office/drawing/2014/main" id="{62A4E24E-FB78-4E5E-B0D0-4F3BFED4189E}"/>
              </a:ext>
            </a:extLst>
          </p:cNvPr>
          <p:cNvPicPr>
            <a:picLocks noChangeAspect="1"/>
          </p:cNvPicPr>
          <p:nvPr userDrawn="1"/>
        </p:nvPicPr>
        <p:blipFill>
          <a:blip r:embed="rId2">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0115450" y="252963"/>
            <a:ext cx="1985109" cy="475040"/>
          </a:xfrm>
          <a:prstGeom prst="rect">
            <a:avLst/>
          </a:prstGeom>
        </p:spPr>
      </p:pic>
    </p:spTree>
    <p:extLst>
      <p:ext uri="{BB962C8B-B14F-4D97-AF65-F5344CB8AC3E}">
        <p14:creationId xmlns:p14="http://schemas.microsoft.com/office/powerpoint/2010/main" val="310960548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6_50/50 content">
    <p:bg>
      <p:bgPr>
        <a:gradFill>
          <a:gsLst>
            <a:gs pos="0">
              <a:srgbClr val="001C41"/>
            </a:gs>
            <a:gs pos="90000">
              <a:srgbClr val="0E0F1A"/>
            </a:gs>
          </a:gsLst>
          <a:lin ang="4800000" scaled="0"/>
        </a:gra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13106CFB-324E-4EC1-9CFF-59C4650BB8F8}"/>
              </a:ext>
            </a:extLst>
          </p:cNvPr>
          <p:cNvSpPr/>
          <p:nvPr userDrawn="1"/>
        </p:nvSpPr>
        <p:spPr>
          <a:xfrm flipH="1">
            <a:off x="8186928" y="0"/>
            <a:ext cx="4005072" cy="6858000"/>
          </a:xfrm>
          <a:prstGeom prst="rect">
            <a:avLst/>
          </a:prstGeom>
          <a:gradFill>
            <a:gsLst>
              <a:gs pos="0">
                <a:schemeClr val="bg1"/>
              </a:gs>
              <a:gs pos="89000">
                <a:srgbClr val="E7EAF0"/>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Aft>
                <a:spcPts val="100"/>
              </a:spcAft>
            </a:pPr>
            <a:endParaRPr lang="en-US" b="0" i="0" dirty="0">
              <a:latin typeface="Raleway" panose="020B0003030101060003" pitchFamily="34" charset="0"/>
            </a:endParaRPr>
          </a:p>
        </p:txBody>
      </p:sp>
      <p:sp>
        <p:nvSpPr>
          <p:cNvPr id="9" name="Title 1">
            <a:extLst>
              <a:ext uri="{FF2B5EF4-FFF2-40B4-BE49-F238E27FC236}">
                <a16:creationId xmlns:a16="http://schemas.microsoft.com/office/drawing/2014/main" id="{0B627C87-B3EE-4F0A-9EBE-7956ABC34EBB}"/>
              </a:ext>
            </a:extLst>
          </p:cNvPr>
          <p:cNvSpPr>
            <a:spLocks noGrp="1"/>
          </p:cNvSpPr>
          <p:nvPr>
            <p:ph type="ctrTitle" hasCustomPrompt="1"/>
          </p:nvPr>
        </p:nvSpPr>
        <p:spPr>
          <a:xfrm>
            <a:off x="365761" y="228600"/>
            <a:ext cx="3816095" cy="473656"/>
          </a:xfrm>
          <a:prstGeom prst="rect">
            <a:avLst/>
          </a:prstGeom>
        </p:spPr>
        <p:txBody>
          <a:bodyPr lIns="0" tIns="0" rIns="0" bIns="0" anchor="t">
            <a:normAutofit/>
          </a:bodyPr>
          <a:lstStyle>
            <a:lvl1pPr>
              <a:defRPr lang="en-US" dirty="0">
                <a:solidFill>
                  <a:schemeClr val="bg1"/>
                </a:solidFill>
              </a:defRPr>
            </a:lvl1pPr>
          </a:lstStyle>
          <a:p>
            <a:pPr marL="0" lvl="0"/>
            <a:r>
              <a:rPr lang="en-US" dirty="0"/>
              <a:t>Click to edit headline</a:t>
            </a:r>
          </a:p>
        </p:txBody>
      </p:sp>
      <p:cxnSp>
        <p:nvCxnSpPr>
          <p:cNvPr id="10" name="Straight Connector 9">
            <a:extLst>
              <a:ext uri="{FF2B5EF4-FFF2-40B4-BE49-F238E27FC236}">
                <a16:creationId xmlns:a16="http://schemas.microsoft.com/office/drawing/2014/main" id="{81DF0AD8-17BA-4F72-AE1D-89C6CA9F9AFF}"/>
              </a:ext>
            </a:extLst>
          </p:cNvPr>
          <p:cNvCxnSpPr>
            <a:cxnSpLocks/>
          </p:cNvCxnSpPr>
          <p:nvPr userDrawn="1"/>
        </p:nvCxnSpPr>
        <p:spPr>
          <a:xfrm>
            <a:off x="365759" y="851874"/>
            <a:ext cx="1828800"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0D335BF8-B1E5-4266-8A83-8BFBDE839B6A}"/>
              </a:ext>
            </a:extLst>
          </p:cNvPr>
          <p:cNvSpPr/>
          <p:nvPr userDrawn="1"/>
        </p:nvSpPr>
        <p:spPr>
          <a:xfrm flipH="1">
            <a:off x="4005072" y="0"/>
            <a:ext cx="4181856" cy="6858000"/>
          </a:xfrm>
          <a:prstGeom prst="rect">
            <a:avLst/>
          </a:prstGeom>
          <a:solidFill>
            <a:srgbClr val="00B4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Aft>
                <a:spcPts val="100"/>
              </a:spcAft>
            </a:pPr>
            <a:endParaRPr lang="en-US" b="0" i="0" dirty="0">
              <a:latin typeface="Raleway" panose="020B0003030101060003" pitchFamily="34" charset="0"/>
            </a:endParaRPr>
          </a:p>
        </p:txBody>
      </p:sp>
      <p:cxnSp>
        <p:nvCxnSpPr>
          <p:cNvPr id="15" name="Straight Connector 14">
            <a:extLst>
              <a:ext uri="{FF2B5EF4-FFF2-40B4-BE49-F238E27FC236}">
                <a16:creationId xmlns:a16="http://schemas.microsoft.com/office/drawing/2014/main" id="{8F78BA97-718C-42D4-829C-3593AE22795F}"/>
              </a:ext>
            </a:extLst>
          </p:cNvPr>
          <p:cNvCxnSpPr>
            <a:cxnSpLocks/>
          </p:cNvCxnSpPr>
          <p:nvPr userDrawn="1"/>
        </p:nvCxnSpPr>
        <p:spPr>
          <a:xfrm>
            <a:off x="4270247" y="851832"/>
            <a:ext cx="1828800" cy="0"/>
          </a:xfrm>
          <a:prstGeom prst="line">
            <a:avLst/>
          </a:prstGeom>
          <a:ln w="63500">
            <a:solidFill>
              <a:srgbClr val="05173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16EE7159-2BDB-45C5-9C4B-6E2D4919249F}"/>
              </a:ext>
            </a:extLst>
          </p:cNvPr>
          <p:cNvCxnSpPr>
            <a:cxnSpLocks/>
          </p:cNvCxnSpPr>
          <p:nvPr userDrawn="1"/>
        </p:nvCxnSpPr>
        <p:spPr>
          <a:xfrm>
            <a:off x="8540495" y="851832"/>
            <a:ext cx="1828800"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sp>
        <p:nvSpPr>
          <p:cNvPr id="8" name="Text Placeholder 20">
            <a:extLst>
              <a:ext uri="{FF2B5EF4-FFF2-40B4-BE49-F238E27FC236}">
                <a16:creationId xmlns:a16="http://schemas.microsoft.com/office/drawing/2014/main" id="{BC427490-EABB-4BD4-838C-75E63E8F638E}"/>
              </a:ext>
            </a:extLst>
          </p:cNvPr>
          <p:cNvSpPr txBox="1">
            <a:spLocks/>
          </p:cNvSpPr>
          <p:nvPr userDrawn="1"/>
        </p:nvSpPr>
        <p:spPr>
          <a:xfrm>
            <a:off x="11736541" y="6496216"/>
            <a:ext cx="181139" cy="180690"/>
          </a:xfrm>
          <a:prstGeom prst="rect">
            <a:avLst/>
          </a:prstGeom>
        </p:spPr>
        <p:txBody>
          <a:bodyPr wrap="none" lIns="0" tIns="0" rIns="0" bIns="0" anchor="b" anchorCtr="0">
            <a:spAutoFit/>
          </a:bodyPr>
          <a:lstStyle>
            <a:lvl1pPr marL="0" indent="0" algn="r" defTabSz="914400" rtl="0" eaLnBrk="1" latinLnBrk="0" hangingPunct="1">
              <a:lnSpc>
                <a:spcPct val="130000"/>
              </a:lnSpc>
              <a:spcBef>
                <a:spcPts val="0"/>
              </a:spcBef>
              <a:spcAft>
                <a:spcPts val="600"/>
              </a:spcAft>
              <a:buClr>
                <a:srgbClr val="353746"/>
              </a:buClr>
              <a:buFont typeface="Wingdings" panose="05000000000000000000" pitchFamily="2" charset="2"/>
              <a:buNone/>
              <a:defRPr lang="en-US" sz="1200" kern="1200" dirty="0" smtClean="0">
                <a:solidFill>
                  <a:schemeClr val="bg1"/>
                </a:solidFill>
                <a:latin typeface="+mn-lt"/>
                <a:ea typeface="+mn-ea"/>
                <a:cs typeface="+mn-cs"/>
              </a:defRPr>
            </a:lvl1pPr>
            <a:lvl2pPr marL="225425" indent="0" algn="l" defTabSz="914400" rtl="0" eaLnBrk="1" latinLnBrk="0" hangingPunct="1">
              <a:lnSpc>
                <a:spcPct val="130000"/>
              </a:lnSpc>
              <a:spcBef>
                <a:spcPts val="0"/>
              </a:spcBef>
              <a:spcAft>
                <a:spcPts val="600"/>
              </a:spcAft>
              <a:buClr>
                <a:srgbClr val="353746"/>
              </a:buClr>
              <a:buFont typeface="Raleway" panose="020B0503030101060003" pitchFamily="34" charset="0"/>
              <a:buNone/>
              <a:defRPr lang="en-US" sz="1200" kern="1200" dirty="0" smtClean="0">
                <a:solidFill>
                  <a:schemeClr val="tx1">
                    <a:tint val="75000"/>
                  </a:schemeClr>
                </a:solidFill>
                <a:latin typeface="+mn-lt"/>
                <a:ea typeface="+mn-ea"/>
                <a:cs typeface="+mn-cs"/>
              </a:defRPr>
            </a:lvl2pPr>
            <a:lvl3pPr marL="465137" indent="0" algn="l" defTabSz="914400" rtl="0" eaLnBrk="1" latinLnBrk="0" hangingPunct="1">
              <a:lnSpc>
                <a:spcPct val="130000"/>
              </a:lnSpc>
              <a:spcBef>
                <a:spcPts val="0"/>
              </a:spcBef>
              <a:spcAft>
                <a:spcPts val="600"/>
              </a:spcAft>
              <a:buClr>
                <a:srgbClr val="353746"/>
              </a:buClr>
              <a:buFont typeface="Arial" panose="020B0604020202020204" pitchFamily="34" charset="0"/>
              <a:buNone/>
              <a:defRPr lang="en-US" sz="1200" kern="1200" dirty="0" smtClean="0">
                <a:solidFill>
                  <a:schemeClr val="tx1">
                    <a:tint val="75000"/>
                  </a:schemeClr>
                </a:solidFill>
                <a:latin typeface="+mn-lt"/>
                <a:ea typeface="+mn-ea"/>
                <a:cs typeface="+mn-cs"/>
              </a:defRPr>
            </a:lvl3pPr>
            <a:lvl4pPr marL="688975" indent="0" algn="l" defTabSz="914400" rtl="0" eaLnBrk="1" latinLnBrk="0" hangingPunct="1">
              <a:lnSpc>
                <a:spcPct val="130000"/>
              </a:lnSpc>
              <a:spcBef>
                <a:spcPts val="0"/>
              </a:spcBef>
              <a:spcAft>
                <a:spcPts val="600"/>
              </a:spcAft>
              <a:buClr>
                <a:srgbClr val="353746"/>
              </a:buClr>
              <a:buFont typeface="Courier New" panose="02070309020205020404" pitchFamily="49" charset="0"/>
              <a:buNone/>
              <a:defRPr lang="en-US" sz="1200" kern="1200" dirty="0" smtClean="0">
                <a:solidFill>
                  <a:schemeClr val="tx1">
                    <a:tint val="75000"/>
                  </a:schemeClr>
                </a:solidFill>
                <a:latin typeface="+mn-lt"/>
                <a:ea typeface="+mn-ea"/>
                <a:cs typeface="+mn-cs"/>
              </a:defRPr>
            </a:lvl4pPr>
            <a:lvl5pPr marL="914400" indent="0" algn="l" defTabSz="914400" rtl="0" eaLnBrk="1" latinLnBrk="0" hangingPunct="1">
              <a:lnSpc>
                <a:spcPct val="130000"/>
              </a:lnSpc>
              <a:spcBef>
                <a:spcPts val="0"/>
              </a:spcBef>
              <a:spcAft>
                <a:spcPts val="600"/>
              </a:spcAft>
              <a:buClr>
                <a:srgbClr val="353746"/>
              </a:buClr>
              <a:buFont typeface="Wingdings" panose="05000000000000000000" pitchFamily="2" charset="2"/>
              <a:buNone/>
              <a:defRPr lang="en-US" sz="1200" kern="1200" dirty="0">
                <a:solidFill>
                  <a:schemeClr val="tx1">
                    <a:tint val="7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fld id="{C80B9218-6AA5-4AB8-867E-7D4B43D04A60}" type="slidenum">
              <a:rPr lang="en-US" sz="1000" b="0" i="0" smtClean="0">
                <a:solidFill>
                  <a:srgbClr val="9798A5">
                    <a:alpha val="49804"/>
                  </a:srgbClr>
                </a:solidFill>
                <a:latin typeface="Raleway" panose="020B0003030101060003" pitchFamily="34" charset="0"/>
              </a:rPr>
              <a:pPr/>
              <a:t>‹#›</a:t>
            </a:fld>
            <a:endParaRPr lang="en-US" sz="1000" b="0" i="0" dirty="0">
              <a:solidFill>
                <a:srgbClr val="9798A5">
                  <a:alpha val="49804"/>
                </a:srgbClr>
              </a:solidFill>
              <a:latin typeface="Raleway" panose="020B0003030101060003" pitchFamily="34" charset="0"/>
            </a:endParaRPr>
          </a:p>
        </p:txBody>
      </p:sp>
    </p:spTree>
    <p:extLst>
      <p:ext uri="{BB962C8B-B14F-4D97-AF65-F5344CB8AC3E}">
        <p14:creationId xmlns:p14="http://schemas.microsoft.com/office/powerpoint/2010/main" val="331192122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7_50/50 content">
    <p:bg>
      <p:bgPr>
        <a:gradFill>
          <a:gsLst>
            <a:gs pos="0">
              <a:srgbClr val="001C41"/>
            </a:gs>
            <a:gs pos="90000">
              <a:srgbClr val="0E0F1A"/>
            </a:gs>
          </a:gsLst>
          <a:lin ang="4800000" scaled="0"/>
        </a:gra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13106CFB-324E-4EC1-9CFF-59C4650BB8F8}"/>
              </a:ext>
            </a:extLst>
          </p:cNvPr>
          <p:cNvSpPr/>
          <p:nvPr userDrawn="1"/>
        </p:nvSpPr>
        <p:spPr>
          <a:xfrm flipH="1">
            <a:off x="8186928" y="0"/>
            <a:ext cx="4005072" cy="6858000"/>
          </a:xfrm>
          <a:prstGeom prst="rect">
            <a:avLst/>
          </a:prstGeom>
          <a:gradFill>
            <a:gsLst>
              <a:gs pos="0">
                <a:schemeClr val="bg1"/>
              </a:gs>
              <a:gs pos="89000">
                <a:srgbClr val="E7EAF0"/>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Aft>
                <a:spcPts val="100"/>
              </a:spcAft>
            </a:pPr>
            <a:endParaRPr lang="en-US" b="0" i="0" dirty="0">
              <a:latin typeface="Raleway" panose="020B0003030101060003" pitchFamily="34" charset="0"/>
            </a:endParaRPr>
          </a:p>
        </p:txBody>
      </p:sp>
      <p:sp>
        <p:nvSpPr>
          <p:cNvPr id="9" name="Title 1">
            <a:extLst>
              <a:ext uri="{FF2B5EF4-FFF2-40B4-BE49-F238E27FC236}">
                <a16:creationId xmlns:a16="http://schemas.microsoft.com/office/drawing/2014/main" id="{0B627C87-B3EE-4F0A-9EBE-7956ABC34EBB}"/>
              </a:ext>
            </a:extLst>
          </p:cNvPr>
          <p:cNvSpPr>
            <a:spLocks noGrp="1"/>
          </p:cNvSpPr>
          <p:nvPr>
            <p:ph type="ctrTitle" hasCustomPrompt="1"/>
          </p:nvPr>
        </p:nvSpPr>
        <p:spPr>
          <a:xfrm>
            <a:off x="365761" y="228600"/>
            <a:ext cx="3816095" cy="473656"/>
          </a:xfrm>
          <a:prstGeom prst="rect">
            <a:avLst/>
          </a:prstGeom>
        </p:spPr>
        <p:txBody>
          <a:bodyPr lIns="0" tIns="0" rIns="0" bIns="0" anchor="t">
            <a:normAutofit/>
          </a:bodyPr>
          <a:lstStyle>
            <a:lvl1pPr>
              <a:defRPr lang="en-US" dirty="0">
                <a:solidFill>
                  <a:schemeClr val="bg1"/>
                </a:solidFill>
              </a:defRPr>
            </a:lvl1pPr>
          </a:lstStyle>
          <a:p>
            <a:pPr marL="0" lvl="0"/>
            <a:r>
              <a:rPr lang="en-US" dirty="0"/>
              <a:t>Click to edit headline</a:t>
            </a:r>
          </a:p>
        </p:txBody>
      </p:sp>
      <p:cxnSp>
        <p:nvCxnSpPr>
          <p:cNvPr id="10" name="Straight Connector 9">
            <a:extLst>
              <a:ext uri="{FF2B5EF4-FFF2-40B4-BE49-F238E27FC236}">
                <a16:creationId xmlns:a16="http://schemas.microsoft.com/office/drawing/2014/main" id="{81DF0AD8-17BA-4F72-AE1D-89C6CA9F9AFF}"/>
              </a:ext>
            </a:extLst>
          </p:cNvPr>
          <p:cNvCxnSpPr>
            <a:cxnSpLocks/>
          </p:cNvCxnSpPr>
          <p:nvPr userDrawn="1"/>
        </p:nvCxnSpPr>
        <p:spPr>
          <a:xfrm>
            <a:off x="365759" y="851874"/>
            <a:ext cx="1828800"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0D335BF8-B1E5-4266-8A83-8BFBDE839B6A}"/>
              </a:ext>
            </a:extLst>
          </p:cNvPr>
          <p:cNvSpPr/>
          <p:nvPr userDrawn="1"/>
        </p:nvSpPr>
        <p:spPr>
          <a:xfrm flipH="1">
            <a:off x="4005072" y="0"/>
            <a:ext cx="4181856" cy="6858000"/>
          </a:xfrm>
          <a:prstGeom prst="rect">
            <a:avLst/>
          </a:prstGeom>
          <a:gradFill>
            <a:gsLst>
              <a:gs pos="0">
                <a:srgbClr val="003D8D"/>
              </a:gs>
              <a:gs pos="100000">
                <a:srgbClr val="00B1F0"/>
              </a:gs>
            </a:gsLst>
            <a:lin ang="5400000" scaled="1"/>
          </a:gradFill>
          <a:ln>
            <a:noFill/>
          </a:ln>
          <a:effectLst>
            <a:outerShdw blurRad="190500" dist="63500" dir="2700000" algn="tl" rotWithShape="0">
              <a:srgbClr val="00B1F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b="0" i="0" dirty="0">
              <a:latin typeface="Raleway" panose="020B0003030101060003" pitchFamily="34" charset="0"/>
            </a:endParaRPr>
          </a:p>
        </p:txBody>
      </p:sp>
      <p:cxnSp>
        <p:nvCxnSpPr>
          <p:cNvPr id="15" name="Straight Connector 14">
            <a:extLst>
              <a:ext uri="{FF2B5EF4-FFF2-40B4-BE49-F238E27FC236}">
                <a16:creationId xmlns:a16="http://schemas.microsoft.com/office/drawing/2014/main" id="{8F78BA97-718C-42D4-829C-3593AE22795F}"/>
              </a:ext>
            </a:extLst>
          </p:cNvPr>
          <p:cNvCxnSpPr>
            <a:cxnSpLocks/>
          </p:cNvCxnSpPr>
          <p:nvPr userDrawn="1"/>
        </p:nvCxnSpPr>
        <p:spPr>
          <a:xfrm>
            <a:off x="4270247" y="851832"/>
            <a:ext cx="1828800" cy="0"/>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16EE7159-2BDB-45C5-9C4B-6E2D4919249F}"/>
              </a:ext>
            </a:extLst>
          </p:cNvPr>
          <p:cNvCxnSpPr>
            <a:cxnSpLocks/>
          </p:cNvCxnSpPr>
          <p:nvPr userDrawn="1"/>
        </p:nvCxnSpPr>
        <p:spPr>
          <a:xfrm>
            <a:off x="8485631" y="851832"/>
            <a:ext cx="1828800"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sp>
        <p:nvSpPr>
          <p:cNvPr id="8" name="Text Placeholder 20">
            <a:extLst>
              <a:ext uri="{FF2B5EF4-FFF2-40B4-BE49-F238E27FC236}">
                <a16:creationId xmlns:a16="http://schemas.microsoft.com/office/drawing/2014/main" id="{BC427490-EABB-4BD4-838C-75E63E8F638E}"/>
              </a:ext>
            </a:extLst>
          </p:cNvPr>
          <p:cNvSpPr txBox="1">
            <a:spLocks/>
          </p:cNvSpPr>
          <p:nvPr userDrawn="1"/>
        </p:nvSpPr>
        <p:spPr>
          <a:xfrm>
            <a:off x="11736541" y="6496216"/>
            <a:ext cx="181139" cy="180690"/>
          </a:xfrm>
          <a:prstGeom prst="rect">
            <a:avLst/>
          </a:prstGeom>
        </p:spPr>
        <p:txBody>
          <a:bodyPr wrap="none" lIns="0" tIns="0" rIns="0" bIns="0" anchor="b" anchorCtr="0">
            <a:spAutoFit/>
          </a:bodyPr>
          <a:lstStyle>
            <a:lvl1pPr marL="0" indent="0" algn="r" defTabSz="914400" rtl="0" eaLnBrk="1" latinLnBrk="0" hangingPunct="1">
              <a:lnSpc>
                <a:spcPct val="130000"/>
              </a:lnSpc>
              <a:spcBef>
                <a:spcPts val="0"/>
              </a:spcBef>
              <a:spcAft>
                <a:spcPts val="600"/>
              </a:spcAft>
              <a:buClr>
                <a:srgbClr val="353746"/>
              </a:buClr>
              <a:buFont typeface="Wingdings" panose="05000000000000000000" pitchFamily="2" charset="2"/>
              <a:buNone/>
              <a:defRPr lang="en-US" sz="1200" kern="1200" dirty="0" smtClean="0">
                <a:solidFill>
                  <a:schemeClr val="bg1"/>
                </a:solidFill>
                <a:latin typeface="+mn-lt"/>
                <a:ea typeface="+mn-ea"/>
                <a:cs typeface="+mn-cs"/>
              </a:defRPr>
            </a:lvl1pPr>
            <a:lvl2pPr marL="225425" indent="0" algn="l" defTabSz="914400" rtl="0" eaLnBrk="1" latinLnBrk="0" hangingPunct="1">
              <a:lnSpc>
                <a:spcPct val="130000"/>
              </a:lnSpc>
              <a:spcBef>
                <a:spcPts val="0"/>
              </a:spcBef>
              <a:spcAft>
                <a:spcPts val="600"/>
              </a:spcAft>
              <a:buClr>
                <a:srgbClr val="353746"/>
              </a:buClr>
              <a:buFont typeface="Raleway" panose="020B0503030101060003" pitchFamily="34" charset="0"/>
              <a:buNone/>
              <a:defRPr lang="en-US" sz="1200" kern="1200" dirty="0" smtClean="0">
                <a:solidFill>
                  <a:schemeClr val="tx1">
                    <a:tint val="75000"/>
                  </a:schemeClr>
                </a:solidFill>
                <a:latin typeface="+mn-lt"/>
                <a:ea typeface="+mn-ea"/>
                <a:cs typeface="+mn-cs"/>
              </a:defRPr>
            </a:lvl2pPr>
            <a:lvl3pPr marL="465137" indent="0" algn="l" defTabSz="914400" rtl="0" eaLnBrk="1" latinLnBrk="0" hangingPunct="1">
              <a:lnSpc>
                <a:spcPct val="130000"/>
              </a:lnSpc>
              <a:spcBef>
                <a:spcPts val="0"/>
              </a:spcBef>
              <a:spcAft>
                <a:spcPts val="600"/>
              </a:spcAft>
              <a:buClr>
                <a:srgbClr val="353746"/>
              </a:buClr>
              <a:buFont typeface="Arial" panose="020B0604020202020204" pitchFamily="34" charset="0"/>
              <a:buNone/>
              <a:defRPr lang="en-US" sz="1200" kern="1200" dirty="0" smtClean="0">
                <a:solidFill>
                  <a:schemeClr val="tx1">
                    <a:tint val="75000"/>
                  </a:schemeClr>
                </a:solidFill>
                <a:latin typeface="+mn-lt"/>
                <a:ea typeface="+mn-ea"/>
                <a:cs typeface="+mn-cs"/>
              </a:defRPr>
            </a:lvl3pPr>
            <a:lvl4pPr marL="688975" indent="0" algn="l" defTabSz="914400" rtl="0" eaLnBrk="1" latinLnBrk="0" hangingPunct="1">
              <a:lnSpc>
                <a:spcPct val="130000"/>
              </a:lnSpc>
              <a:spcBef>
                <a:spcPts val="0"/>
              </a:spcBef>
              <a:spcAft>
                <a:spcPts val="600"/>
              </a:spcAft>
              <a:buClr>
                <a:srgbClr val="353746"/>
              </a:buClr>
              <a:buFont typeface="Courier New" panose="02070309020205020404" pitchFamily="49" charset="0"/>
              <a:buNone/>
              <a:defRPr lang="en-US" sz="1200" kern="1200" dirty="0" smtClean="0">
                <a:solidFill>
                  <a:schemeClr val="tx1">
                    <a:tint val="75000"/>
                  </a:schemeClr>
                </a:solidFill>
                <a:latin typeface="+mn-lt"/>
                <a:ea typeface="+mn-ea"/>
                <a:cs typeface="+mn-cs"/>
              </a:defRPr>
            </a:lvl4pPr>
            <a:lvl5pPr marL="914400" indent="0" algn="l" defTabSz="914400" rtl="0" eaLnBrk="1" latinLnBrk="0" hangingPunct="1">
              <a:lnSpc>
                <a:spcPct val="130000"/>
              </a:lnSpc>
              <a:spcBef>
                <a:spcPts val="0"/>
              </a:spcBef>
              <a:spcAft>
                <a:spcPts val="600"/>
              </a:spcAft>
              <a:buClr>
                <a:srgbClr val="353746"/>
              </a:buClr>
              <a:buFont typeface="Wingdings" panose="05000000000000000000" pitchFamily="2" charset="2"/>
              <a:buNone/>
              <a:defRPr lang="en-US" sz="1200" kern="1200" dirty="0">
                <a:solidFill>
                  <a:schemeClr val="tx1">
                    <a:tint val="7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fld id="{C80B9218-6AA5-4AB8-867E-7D4B43D04A60}" type="slidenum">
              <a:rPr lang="en-US" sz="1000" b="0" i="0" smtClean="0">
                <a:solidFill>
                  <a:srgbClr val="9798A5">
                    <a:alpha val="49804"/>
                  </a:srgbClr>
                </a:solidFill>
                <a:latin typeface="Raleway" panose="020B0003030101060003" pitchFamily="34" charset="0"/>
              </a:rPr>
              <a:pPr/>
              <a:t>‹#›</a:t>
            </a:fld>
            <a:endParaRPr lang="en-US" sz="1000" b="0" i="0" dirty="0">
              <a:solidFill>
                <a:srgbClr val="9798A5">
                  <a:alpha val="49804"/>
                </a:srgbClr>
              </a:solidFill>
              <a:latin typeface="Raleway" panose="020B0003030101060003" pitchFamily="34" charset="0"/>
            </a:endParaRPr>
          </a:p>
        </p:txBody>
      </p:sp>
      <p:pic>
        <p:nvPicPr>
          <p:cNvPr id="11" name="Picture 10" descr="A picture containing diagram&#10;&#10;Description automatically generated">
            <a:extLst>
              <a:ext uri="{FF2B5EF4-FFF2-40B4-BE49-F238E27FC236}">
                <a16:creationId xmlns:a16="http://schemas.microsoft.com/office/drawing/2014/main" id="{0E76680A-16B5-48A1-9ED2-74825907516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986774" y="2456612"/>
            <a:ext cx="4209834" cy="4216116"/>
          </a:xfrm>
          <a:prstGeom prst="rect">
            <a:avLst/>
          </a:prstGeom>
        </p:spPr>
      </p:pic>
    </p:spTree>
    <p:extLst>
      <p:ext uri="{BB962C8B-B14F-4D97-AF65-F5344CB8AC3E}">
        <p14:creationId xmlns:p14="http://schemas.microsoft.com/office/powerpoint/2010/main" val="331144596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2_Thank you w/ Social">
    <p:bg>
      <p:bgPr>
        <a:gradFill>
          <a:gsLst>
            <a:gs pos="0">
              <a:srgbClr val="001C41"/>
            </a:gs>
            <a:gs pos="90000">
              <a:srgbClr val="0E0F1A"/>
            </a:gs>
          </a:gsLst>
          <a:lin ang="4800000" scaled="0"/>
        </a:gradFill>
        <a:effectLst/>
      </p:bgPr>
    </p:bg>
    <p:spTree>
      <p:nvGrpSpPr>
        <p:cNvPr id="1" name=""/>
        <p:cNvGrpSpPr/>
        <p:nvPr/>
      </p:nvGrpSpPr>
      <p:grpSpPr>
        <a:xfrm>
          <a:off x="0" y="0"/>
          <a:ext cx="0" cy="0"/>
          <a:chOff x="0" y="0"/>
          <a:chExt cx="0" cy="0"/>
        </a:xfrm>
      </p:grpSpPr>
      <p:cxnSp>
        <p:nvCxnSpPr>
          <p:cNvPr id="23" name="Straight Connector 22">
            <a:extLst>
              <a:ext uri="{FF2B5EF4-FFF2-40B4-BE49-F238E27FC236}">
                <a16:creationId xmlns:a16="http://schemas.microsoft.com/office/drawing/2014/main" id="{C0D22F7A-EF23-7A4D-AECA-5AC09B9E5C23}"/>
              </a:ext>
            </a:extLst>
          </p:cNvPr>
          <p:cNvCxnSpPr>
            <a:cxnSpLocks/>
          </p:cNvCxnSpPr>
          <p:nvPr userDrawn="1"/>
        </p:nvCxnSpPr>
        <p:spPr>
          <a:xfrm flipH="1">
            <a:off x="1084560" y="3960197"/>
            <a:ext cx="7772400"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sp>
        <p:nvSpPr>
          <p:cNvPr id="25" name="Text Placeholder 10">
            <a:extLst>
              <a:ext uri="{FF2B5EF4-FFF2-40B4-BE49-F238E27FC236}">
                <a16:creationId xmlns:a16="http://schemas.microsoft.com/office/drawing/2014/main" id="{E9FB61EC-6AC0-3E4D-8C86-CB3A10B23A47}"/>
              </a:ext>
            </a:extLst>
          </p:cNvPr>
          <p:cNvSpPr>
            <a:spLocks noGrp="1"/>
          </p:cNvSpPr>
          <p:nvPr>
            <p:ph type="body" sz="quarter" idx="13" hasCustomPrompt="1"/>
          </p:nvPr>
        </p:nvSpPr>
        <p:spPr>
          <a:xfrm>
            <a:off x="1553595" y="4321144"/>
            <a:ext cx="7302115" cy="406009"/>
          </a:xfrm>
          <a:prstGeom prst="rect">
            <a:avLst/>
          </a:prstGeom>
        </p:spPr>
        <p:txBody>
          <a:bodyPr wrap="square" lIns="0" tIns="0" rIns="0" bIns="0">
            <a:spAutoFit/>
          </a:bodyPr>
          <a:lstStyle>
            <a:lvl1pPr marL="0" indent="0" algn="l" defTabSz="914400" rtl="0" eaLnBrk="1" latinLnBrk="0" hangingPunct="1">
              <a:lnSpc>
                <a:spcPct val="120000"/>
              </a:lnSpc>
              <a:spcBef>
                <a:spcPct val="0"/>
              </a:spcBef>
              <a:spcAft>
                <a:spcPts val="100"/>
              </a:spcAft>
              <a:buNone/>
              <a:defRPr lang="en-US" sz="2400" b="0" i="0" kern="1200" dirty="0" smtClean="0">
                <a:solidFill>
                  <a:schemeClr val="bg1"/>
                </a:solidFill>
                <a:latin typeface="Raleway" panose="020B0003030101060003" pitchFamily="34" charset="0"/>
                <a:ea typeface="+mj-ea"/>
                <a:cs typeface="+mj-cs"/>
              </a:defRPr>
            </a:lvl1pPr>
            <a:lvl2pPr marL="0" indent="0" algn="l" defTabSz="914400" rtl="0" eaLnBrk="1" latinLnBrk="0" hangingPunct="1">
              <a:lnSpc>
                <a:spcPct val="120000"/>
              </a:lnSpc>
              <a:spcBef>
                <a:spcPct val="0"/>
              </a:spcBef>
              <a:buNone/>
              <a:defRPr lang="en-US" sz="2800" kern="1200" dirty="0" smtClean="0">
                <a:solidFill>
                  <a:schemeClr val="bg1"/>
                </a:solidFill>
                <a:latin typeface="+mn-lt"/>
                <a:ea typeface="+mj-ea"/>
                <a:cs typeface="+mj-cs"/>
              </a:defRPr>
            </a:lvl2pPr>
            <a:lvl3pPr marL="0" indent="0" algn="l" defTabSz="914400" rtl="0" eaLnBrk="1" latinLnBrk="0" hangingPunct="1">
              <a:lnSpc>
                <a:spcPct val="120000"/>
              </a:lnSpc>
              <a:spcBef>
                <a:spcPct val="0"/>
              </a:spcBef>
              <a:buNone/>
              <a:defRPr lang="en-US" sz="2800" kern="1200" dirty="0" smtClean="0">
                <a:solidFill>
                  <a:schemeClr val="bg1"/>
                </a:solidFill>
                <a:latin typeface="+mn-lt"/>
                <a:ea typeface="+mj-ea"/>
                <a:cs typeface="+mj-cs"/>
              </a:defRPr>
            </a:lvl3pPr>
            <a:lvl4pPr marL="0" indent="0" algn="l" defTabSz="914400" rtl="0" eaLnBrk="1" latinLnBrk="0" hangingPunct="1">
              <a:lnSpc>
                <a:spcPct val="120000"/>
              </a:lnSpc>
              <a:spcBef>
                <a:spcPct val="0"/>
              </a:spcBef>
              <a:buNone/>
              <a:defRPr lang="en-US" sz="2800" kern="1200" dirty="0" smtClean="0">
                <a:solidFill>
                  <a:schemeClr val="bg1"/>
                </a:solidFill>
                <a:latin typeface="+mn-lt"/>
                <a:ea typeface="+mj-ea"/>
                <a:cs typeface="+mj-cs"/>
              </a:defRPr>
            </a:lvl4pPr>
            <a:lvl5pPr marL="0" indent="0" algn="l" defTabSz="914400" rtl="0" eaLnBrk="1" latinLnBrk="0" hangingPunct="1">
              <a:lnSpc>
                <a:spcPct val="120000"/>
              </a:lnSpc>
              <a:spcBef>
                <a:spcPct val="0"/>
              </a:spcBef>
              <a:buNone/>
              <a:defRPr lang="en-US" sz="2800" kern="1200" dirty="0">
                <a:solidFill>
                  <a:schemeClr val="bg1"/>
                </a:solidFill>
                <a:latin typeface="+mn-lt"/>
                <a:ea typeface="+mj-ea"/>
                <a:cs typeface="+mj-cs"/>
              </a:defRPr>
            </a:lvl5pPr>
          </a:lstStyle>
          <a:p>
            <a:pPr lvl="0"/>
            <a:r>
              <a:rPr lang="en-US" dirty="0"/>
              <a:t>Contact name</a:t>
            </a:r>
          </a:p>
        </p:txBody>
      </p:sp>
      <p:sp>
        <p:nvSpPr>
          <p:cNvPr id="26" name="Text Placeholder 10">
            <a:extLst>
              <a:ext uri="{FF2B5EF4-FFF2-40B4-BE49-F238E27FC236}">
                <a16:creationId xmlns:a16="http://schemas.microsoft.com/office/drawing/2014/main" id="{70DD8B69-9515-CD4F-922F-B2382D3B335A}"/>
              </a:ext>
            </a:extLst>
          </p:cNvPr>
          <p:cNvSpPr>
            <a:spLocks noGrp="1"/>
          </p:cNvSpPr>
          <p:nvPr>
            <p:ph type="body" sz="quarter" idx="14" hasCustomPrompt="1"/>
          </p:nvPr>
        </p:nvSpPr>
        <p:spPr>
          <a:xfrm>
            <a:off x="1553595" y="5024061"/>
            <a:ext cx="7302115" cy="304507"/>
          </a:xfrm>
          <a:prstGeom prst="rect">
            <a:avLst/>
          </a:prstGeom>
        </p:spPr>
        <p:txBody>
          <a:bodyPr wrap="square" lIns="0" tIns="0" rIns="0" bIns="0">
            <a:spAutoFit/>
          </a:bodyPr>
          <a:lstStyle>
            <a:lvl1pPr marL="0" indent="0" algn="l" defTabSz="914400" rtl="0" eaLnBrk="1" latinLnBrk="0" hangingPunct="1">
              <a:lnSpc>
                <a:spcPct val="120000"/>
              </a:lnSpc>
              <a:spcBef>
                <a:spcPct val="0"/>
              </a:spcBef>
              <a:spcAft>
                <a:spcPts val="100"/>
              </a:spcAft>
              <a:buNone/>
              <a:defRPr lang="en-US" sz="1800" b="0" i="0" kern="1200" dirty="0" smtClean="0">
                <a:solidFill>
                  <a:schemeClr val="bg1"/>
                </a:solidFill>
                <a:latin typeface="Raleway" panose="020B0003030101060003" pitchFamily="34" charset="0"/>
                <a:ea typeface="+mj-ea"/>
                <a:cs typeface="+mj-cs"/>
              </a:defRPr>
            </a:lvl1pPr>
            <a:lvl2pPr marL="0" indent="0" algn="l" defTabSz="914400" rtl="0" eaLnBrk="1" latinLnBrk="0" hangingPunct="1">
              <a:lnSpc>
                <a:spcPct val="120000"/>
              </a:lnSpc>
              <a:spcBef>
                <a:spcPct val="0"/>
              </a:spcBef>
              <a:buNone/>
              <a:defRPr lang="en-US" sz="2800" kern="1200" dirty="0" smtClean="0">
                <a:solidFill>
                  <a:schemeClr val="bg1"/>
                </a:solidFill>
                <a:latin typeface="+mn-lt"/>
                <a:ea typeface="+mj-ea"/>
                <a:cs typeface="+mj-cs"/>
              </a:defRPr>
            </a:lvl2pPr>
            <a:lvl3pPr marL="0" indent="0" algn="l" defTabSz="914400" rtl="0" eaLnBrk="1" latinLnBrk="0" hangingPunct="1">
              <a:lnSpc>
                <a:spcPct val="120000"/>
              </a:lnSpc>
              <a:spcBef>
                <a:spcPct val="0"/>
              </a:spcBef>
              <a:buNone/>
              <a:defRPr lang="en-US" sz="2800" kern="1200" dirty="0" smtClean="0">
                <a:solidFill>
                  <a:schemeClr val="bg1"/>
                </a:solidFill>
                <a:latin typeface="+mn-lt"/>
                <a:ea typeface="+mj-ea"/>
                <a:cs typeface="+mj-cs"/>
              </a:defRPr>
            </a:lvl3pPr>
            <a:lvl4pPr marL="0" indent="0" algn="l" defTabSz="914400" rtl="0" eaLnBrk="1" latinLnBrk="0" hangingPunct="1">
              <a:lnSpc>
                <a:spcPct val="120000"/>
              </a:lnSpc>
              <a:spcBef>
                <a:spcPct val="0"/>
              </a:spcBef>
              <a:buNone/>
              <a:defRPr lang="en-US" sz="2800" kern="1200" dirty="0" smtClean="0">
                <a:solidFill>
                  <a:schemeClr val="bg1"/>
                </a:solidFill>
                <a:latin typeface="+mn-lt"/>
                <a:ea typeface="+mj-ea"/>
                <a:cs typeface="+mj-cs"/>
              </a:defRPr>
            </a:lvl4pPr>
            <a:lvl5pPr marL="0" indent="0" algn="l" defTabSz="914400" rtl="0" eaLnBrk="1" latinLnBrk="0" hangingPunct="1">
              <a:lnSpc>
                <a:spcPct val="120000"/>
              </a:lnSpc>
              <a:spcBef>
                <a:spcPct val="0"/>
              </a:spcBef>
              <a:buNone/>
              <a:defRPr lang="en-US" sz="2800" kern="1200" dirty="0">
                <a:solidFill>
                  <a:schemeClr val="bg1"/>
                </a:solidFill>
                <a:latin typeface="+mn-lt"/>
                <a:ea typeface="+mj-ea"/>
                <a:cs typeface="+mj-cs"/>
              </a:defRPr>
            </a:lvl5pPr>
          </a:lstStyle>
          <a:p>
            <a:pPr lvl="0"/>
            <a:r>
              <a:rPr lang="en-US" dirty="0"/>
              <a:t>Contact email address</a:t>
            </a:r>
          </a:p>
        </p:txBody>
      </p:sp>
      <p:sp>
        <p:nvSpPr>
          <p:cNvPr id="27" name="TextBox 26">
            <a:extLst>
              <a:ext uri="{FF2B5EF4-FFF2-40B4-BE49-F238E27FC236}">
                <a16:creationId xmlns:a16="http://schemas.microsoft.com/office/drawing/2014/main" id="{2F122DAE-69C3-1145-B198-664DAB026253}"/>
              </a:ext>
            </a:extLst>
          </p:cNvPr>
          <p:cNvSpPr txBox="1"/>
          <p:nvPr userDrawn="1"/>
        </p:nvSpPr>
        <p:spPr>
          <a:xfrm>
            <a:off x="1084263" y="2955955"/>
            <a:ext cx="7772399" cy="707886"/>
          </a:xfrm>
          <a:prstGeom prst="rect">
            <a:avLst/>
          </a:prstGeom>
          <a:noFill/>
        </p:spPr>
        <p:txBody>
          <a:bodyPr wrap="square" lIns="0" rtlCol="0">
            <a:spAutoFit/>
          </a:bodyPr>
          <a:lstStyle/>
          <a:p>
            <a:r>
              <a:rPr lang="en-US" sz="4000" b="0" i="0" dirty="0">
                <a:solidFill>
                  <a:schemeClr val="bg1"/>
                </a:solidFill>
                <a:latin typeface="Raleway" panose="020B0003030101060003" pitchFamily="34" charset="0"/>
              </a:rPr>
              <a:t>Thank you.</a:t>
            </a:r>
          </a:p>
        </p:txBody>
      </p:sp>
      <p:sp>
        <p:nvSpPr>
          <p:cNvPr id="28" name="Text Placeholder 10">
            <a:extLst>
              <a:ext uri="{FF2B5EF4-FFF2-40B4-BE49-F238E27FC236}">
                <a16:creationId xmlns:a16="http://schemas.microsoft.com/office/drawing/2014/main" id="{AA7E7DC4-F58C-A44F-A7BE-C53CC59B7CC4}"/>
              </a:ext>
            </a:extLst>
          </p:cNvPr>
          <p:cNvSpPr>
            <a:spLocks noGrp="1"/>
          </p:cNvSpPr>
          <p:nvPr>
            <p:ph type="body" sz="quarter" idx="15" hasCustomPrompt="1"/>
          </p:nvPr>
        </p:nvSpPr>
        <p:spPr>
          <a:xfrm>
            <a:off x="1553595" y="5552401"/>
            <a:ext cx="7302115" cy="304507"/>
          </a:xfrm>
          <a:prstGeom prst="rect">
            <a:avLst/>
          </a:prstGeom>
        </p:spPr>
        <p:txBody>
          <a:bodyPr wrap="square" lIns="0" tIns="0" rIns="0" bIns="0">
            <a:spAutoFit/>
          </a:bodyPr>
          <a:lstStyle>
            <a:lvl1pPr marL="0" indent="0" algn="l" defTabSz="914400" rtl="0" eaLnBrk="1" latinLnBrk="0" hangingPunct="1">
              <a:lnSpc>
                <a:spcPct val="120000"/>
              </a:lnSpc>
              <a:spcBef>
                <a:spcPct val="0"/>
              </a:spcBef>
              <a:spcAft>
                <a:spcPts val="100"/>
              </a:spcAft>
              <a:buNone/>
              <a:defRPr lang="en-US" sz="1800" b="0" i="0" kern="1200" dirty="0" smtClean="0">
                <a:solidFill>
                  <a:schemeClr val="bg1"/>
                </a:solidFill>
                <a:latin typeface="Raleway" panose="020B0003030101060003" pitchFamily="34" charset="0"/>
                <a:ea typeface="+mj-ea"/>
                <a:cs typeface="+mj-cs"/>
              </a:defRPr>
            </a:lvl1pPr>
            <a:lvl2pPr marL="0" indent="0" algn="l" defTabSz="914400" rtl="0" eaLnBrk="1" latinLnBrk="0" hangingPunct="1">
              <a:lnSpc>
                <a:spcPct val="120000"/>
              </a:lnSpc>
              <a:spcBef>
                <a:spcPct val="0"/>
              </a:spcBef>
              <a:buNone/>
              <a:defRPr lang="en-US" sz="2800" kern="1200" dirty="0" smtClean="0">
                <a:solidFill>
                  <a:schemeClr val="bg1"/>
                </a:solidFill>
                <a:latin typeface="+mn-lt"/>
                <a:ea typeface="+mj-ea"/>
                <a:cs typeface="+mj-cs"/>
              </a:defRPr>
            </a:lvl2pPr>
            <a:lvl3pPr marL="0" indent="0" algn="l" defTabSz="914400" rtl="0" eaLnBrk="1" latinLnBrk="0" hangingPunct="1">
              <a:lnSpc>
                <a:spcPct val="120000"/>
              </a:lnSpc>
              <a:spcBef>
                <a:spcPct val="0"/>
              </a:spcBef>
              <a:buNone/>
              <a:defRPr lang="en-US" sz="2800" kern="1200" dirty="0" smtClean="0">
                <a:solidFill>
                  <a:schemeClr val="bg1"/>
                </a:solidFill>
                <a:latin typeface="+mn-lt"/>
                <a:ea typeface="+mj-ea"/>
                <a:cs typeface="+mj-cs"/>
              </a:defRPr>
            </a:lvl3pPr>
            <a:lvl4pPr marL="0" indent="0" algn="l" defTabSz="914400" rtl="0" eaLnBrk="1" latinLnBrk="0" hangingPunct="1">
              <a:lnSpc>
                <a:spcPct val="120000"/>
              </a:lnSpc>
              <a:spcBef>
                <a:spcPct val="0"/>
              </a:spcBef>
              <a:buNone/>
              <a:defRPr lang="en-US" sz="2800" kern="1200" dirty="0" smtClean="0">
                <a:solidFill>
                  <a:schemeClr val="bg1"/>
                </a:solidFill>
                <a:latin typeface="+mn-lt"/>
                <a:ea typeface="+mj-ea"/>
                <a:cs typeface="+mj-cs"/>
              </a:defRPr>
            </a:lvl4pPr>
            <a:lvl5pPr marL="0" indent="0" algn="l" defTabSz="914400" rtl="0" eaLnBrk="1" latinLnBrk="0" hangingPunct="1">
              <a:lnSpc>
                <a:spcPct val="120000"/>
              </a:lnSpc>
              <a:spcBef>
                <a:spcPct val="0"/>
              </a:spcBef>
              <a:buNone/>
              <a:defRPr lang="en-US" sz="2800" kern="1200" dirty="0">
                <a:solidFill>
                  <a:schemeClr val="bg1"/>
                </a:solidFill>
                <a:latin typeface="+mn-lt"/>
                <a:ea typeface="+mj-ea"/>
                <a:cs typeface="+mj-cs"/>
              </a:defRPr>
            </a:lvl5pPr>
          </a:lstStyle>
          <a:p>
            <a:pPr lvl="0"/>
            <a:r>
              <a:rPr lang="en-US" dirty="0"/>
              <a:t>Contact </a:t>
            </a:r>
            <a:r>
              <a:rPr lang="en-US" dirty="0" err="1"/>
              <a:t>tel</a:t>
            </a:r>
            <a:r>
              <a:rPr lang="en-US" dirty="0"/>
              <a:t> #</a:t>
            </a:r>
          </a:p>
        </p:txBody>
      </p:sp>
      <p:grpSp>
        <p:nvGrpSpPr>
          <p:cNvPr id="4" name="Group 3">
            <a:extLst>
              <a:ext uri="{FF2B5EF4-FFF2-40B4-BE49-F238E27FC236}">
                <a16:creationId xmlns:a16="http://schemas.microsoft.com/office/drawing/2014/main" id="{1F0DD1C8-C235-45AD-AAA5-88B3F051E478}"/>
              </a:ext>
            </a:extLst>
          </p:cNvPr>
          <p:cNvGrpSpPr/>
          <p:nvPr userDrawn="1"/>
        </p:nvGrpSpPr>
        <p:grpSpPr>
          <a:xfrm>
            <a:off x="1107443" y="5541334"/>
            <a:ext cx="326641" cy="326641"/>
            <a:chOff x="1107443" y="5541334"/>
            <a:chExt cx="326641" cy="326641"/>
          </a:xfrm>
        </p:grpSpPr>
        <p:sp>
          <p:nvSpPr>
            <p:cNvPr id="30" name="Oval 29">
              <a:extLst>
                <a:ext uri="{FF2B5EF4-FFF2-40B4-BE49-F238E27FC236}">
                  <a16:creationId xmlns:a16="http://schemas.microsoft.com/office/drawing/2014/main" id="{AF753BCA-E638-43AA-B541-39E777331F83}"/>
                </a:ext>
              </a:extLst>
            </p:cNvPr>
            <p:cNvSpPr/>
            <p:nvPr userDrawn="1"/>
          </p:nvSpPr>
          <p:spPr>
            <a:xfrm>
              <a:off x="1107443" y="5541334"/>
              <a:ext cx="326641" cy="326641"/>
            </a:xfrm>
            <a:prstGeom prst="ellipse">
              <a:avLst/>
            </a:prstGeom>
            <a:gradFill>
              <a:gsLst>
                <a:gs pos="0">
                  <a:srgbClr val="003D8D"/>
                </a:gs>
                <a:gs pos="100000">
                  <a:srgbClr val="00B1F0"/>
                </a:gs>
              </a:gsLst>
              <a:lin ang="5400000" scaled="1"/>
            </a:gradFill>
            <a:ln>
              <a:noFill/>
            </a:ln>
            <a:effectLst>
              <a:outerShdw blurRad="190500" dist="63500" dir="2700000" algn="tl" rotWithShape="0">
                <a:srgbClr val="00B1F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b="0" i="0" dirty="0">
                <a:latin typeface="Raleway" panose="020B0003030101060003" pitchFamily="34" charset="0"/>
              </a:endParaRPr>
            </a:p>
          </p:txBody>
        </p:sp>
        <p:sp>
          <p:nvSpPr>
            <p:cNvPr id="36" name="Google Shape;120;p17">
              <a:extLst>
                <a:ext uri="{FF2B5EF4-FFF2-40B4-BE49-F238E27FC236}">
                  <a16:creationId xmlns:a16="http://schemas.microsoft.com/office/drawing/2014/main" id="{D9C9E2A4-EDDB-48F8-83EA-32055671394D}"/>
                </a:ext>
              </a:extLst>
            </p:cNvPr>
            <p:cNvSpPr/>
            <p:nvPr userDrawn="1"/>
          </p:nvSpPr>
          <p:spPr>
            <a:xfrm>
              <a:off x="1217056" y="5603861"/>
              <a:ext cx="107415" cy="201586"/>
            </a:xfrm>
            <a:custGeom>
              <a:avLst/>
              <a:gdLst/>
              <a:ahLst/>
              <a:cxnLst/>
              <a:rect l="l" t="t" r="r" b="b"/>
              <a:pathLst>
                <a:path w="646" h="1210" extrusionOk="0">
                  <a:moveTo>
                    <a:pt x="583" y="0"/>
                  </a:moveTo>
                  <a:cubicBezTo>
                    <a:pt x="62" y="0"/>
                    <a:pt x="62" y="0"/>
                    <a:pt x="62" y="0"/>
                  </a:cubicBezTo>
                  <a:cubicBezTo>
                    <a:pt x="31" y="0"/>
                    <a:pt x="0" y="31"/>
                    <a:pt x="0" y="63"/>
                  </a:cubicBezTo>
                  <a:cubicBezTo>
                    <a:pt x="0" y="1146"/>
                    <a:pt x="0" y="1146"/>
                    <a:pt x="0" y="1146"/>
                  </a:cubicBezTo>
                  <a:cubicBezTo>
                    <a:pt x="0" y="1177"/>
                    <a:pt x="31" y="1209"/>
                    <a:pt x="62" y="1209"/>
                  </a:cubicBezTo>
                  <a:cubicBezTo>
                    <a:pt x="583" y="1209"/>
                    <a:pt x="583" y="1209"/>
                    <a:pt x="583" y="1209"/>
                  </a:cubicBezTo>
                  <a:cubicBezTo>
                    <a:pt x="614" y="1209"/>
                    <a:pt x="645" y="1177"/>
                    <a:pt x="645" y="1146"/>
                  </a:cubicBezTo>
                  <a:cubicBezTo>
                    <a:pt x="645" y="63"/>
                    <a:pt x="645" y="63"/>
                    <a:pt x="645" y="63"/>
                  </a:cubicBezTo>
                  <a:cubicBezTo>
                    <a:pt x="645" y="31"/>
                    <a:pt x="614" y="0"/>
                    <a:pt x="583" y="0"/>
                  </a:cubicBezTo>
                  <a:close/>
                  <a:moveTo>
                    <a:pt x="229" y="94"/>
                  </a:moveTo>
                  <a:cubicBezTo>
                    <a:pt x="416" y="94"/>
                    <a:pt x="416" y="94"/>
                    <a:pt x="416" y="94"/>
                  </a:cubicBezTo>
                  <a:cubicBezTo>
                    <a:pt x="416" y="104"/>
                    <a:pt x="416" y="104"/>
                    <a:pt x="416" y="104"/>
                  </a:cubicBezTo>
                  <a:cubicBezTo>
                    <a:pt x="229" y="104"/>
                    <a:pt x="229" y="104"/>
                    <a:pt x="229" y="104"/>
                  </a:cubicBezTo>
                  <a:lnTo>
                    <a:pt x="229" y="94"/>
                  </a:lnTo>
                  <a:close/>
                  <a:moveTo>
                    <a:pt x="322" y="1146"/>
                  </a:moveTo>
                  <a:cubicBezTo>
                    <a:pt x="302" y="1146"/>
                    <a:pt x="291" y="1125"/>
                    <a:pt x="291" y="1104"/>
                  </a:cubicBezTo>
                  <a:cubicBezTo>
                    <a:pt x="291" y="1084"/>
                    <a:pt x="302" y="1073"/>
                    <a:pt x="322" y="1073"/>
                  </a:cubicBezTo>
                  <a:cubicBezTo>
                    <a:pt x="343" y="1073"/>
                    <a:pt x="364" y="1084"/>
                    <a:pt x="364" y="1104"/>
                  </a:cubicBezTo>
                  <a:cubicBezTo>
                    <a:pt x="364" y="1125"/>
                    <a:pt x="343" y="1146"/>
                    <a:pt x="322" y="1146"/>
                  </a:cubicBezTo>
                  <a:close/>
                  <a:moveTo>
                    <a:pt x="604" y="1011"/>
                  </a:moveTo>
                  <a:cubicBezTo>
                    <a:pt x="41" y="1011"/>
                    <a:pt x="41" y="1011"/>
                    <a:pt x="41" y="1011"/>
                  </a:cubicBezTo>
                  <a:cubicBezTo>
                    <a:pt x="41" y="177"/>
                    <a:pt x="41" y="177"/>
                    <a:pt x="41" y="177"/>
                  </a:cubicBezTo>
                  <a:cubicBezTo>
                    <a:pt x="604" y="177"/>
                    <a:pt x="604" y="177"/>
                    <a:pt x="604" y="177"/>
                  </a:cubicBezTo>
                  <a:lnTo>
                    <a:pt x="604" y="1011"/>
                  </a:lnTo>
                  <a:close/>
                  <a:moveTo>
                    <a:pt x="604" y="1011"/>
                  </a:moveTo>
                  <a:lnTo>
                    <a:pt x="604" y="1011"/>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grpSp>
        <p:nvGrpSpPr>
          <p:cNvPr id="3" name="Group 2">
            <a:extLst>
              <a:ext uri="{FF2B5EF4-FFF2-40B4-BE49-F238E27FC236}">
                <a16:creationId xmlns:a16="http://schemas.microsoft.com/office/drawing/2014/main" id="{2E871BCC-1401-4157-BCED-99B702C8E579}"/>
              </a:ext>
            </a:extLst>
          </p:cNvPr>
          <p:cNvGrpSpPr/>
          <p:nvPr userDrawn="1"/>
        </p:nvGrpSpPr>
        <p:grpSpPr>
          <a:xfrm>
            <a:off x="1107443" y="5012994"/>
            <a:ext cx="326641" cy="326641"/>
            <a:chOff x="1107443" y="5012994"/>
            <a:chExt cx="326641" cy="326641"/>
          </a:xfrm>
        </p:grpSpPr>
        <p:sp>
          <p:nvSpPr>
            <p:cNvPr id="39" name="Oval 38">
              <a:extLst>
                <a:ext uri="{FF2B5EF4-FFF2-40B4-BE49-F238E27FC236}">
                  <a16:creationId xmlns:a16="http://schemas.microsoft.com/office/drawing/2014/main" id="{341C63F8-6A2C-4D56-B7D9-09A6AC5DDF41}"/>
                </a:ext>
              </a:extLst>
            </p:cNvPr>
            <p:cNvSpPr/>
            <p:nvPr userDrawn="1"/>
          </p:nvSpPr>
          <p:spPr>
            <a:xfrm>
              <a:off x="1107443" y="5012994"/>
              <a:ext cx="326641" cy="326641"/>
            </a:xfrm>
            <a:prstGeom prst="ellipse">
              <a:avLst/>
            </a:prstGeom>
            <a:gradFill>
              <a:gsLst>
                <a:gs pos="0">
                  <a:srgbClr val="003D8D"/>
                </a:gs>
                <a:gs pos="100000">
                  <a:srgbClr val="00B1F0"/>
                </a:gs>
              </a:gsLst>
              <a:lin ang="5400000" scaled="1"/>
            </a:gradFill>
            <a:ln>
              <a:noFill/>
            </a:ln>
            <a:effectLst>
              <a:outerShdw blurRad="190500" dist="63500" dir="2700000" algn="tl" rotWithShape="0">
                <a:srgbClr val="00B1F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b="0" i="0" dirty="0">
                <a:latin typeface="Raleway" panose="020B0003030101060003" pitchFamily="34" charset="0"/>
              </a:endParaRPr>
            </a:p>
          </p:txBody>
        </p:sp>
        <p:pic>
          <p:nvPicPr>
            <p:cNvPr id="11" name="Graphic 10" descr="Email with solid fill">
              <a:extLst>
                <a:ext uri="{FF2B5EF4-FFF2-40B4-BE49-F238E27FC236}">
                  <a16:creationId xmlns:a16="http://schemas.microsoft.com/office/drawing/2014/main" id="{AE20ABAD-2FC4-49D2-9224-203866453460}"/>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71262" y="5076813"/>
              <a:ext cx="199000" cy="199000"/>
            </a:xfrm>
            <a:prstGeom prst="rect">
              <a:avLst/>
            </a:prstGeom>
          </p:spPr>
        </p:pic>
      </p:grpSp>
      <p:grpSp>
        <p:nvGrpSpPr>
          <p:cNvPr id="2" name="Group 1">
            <a:extLst>
              <a:ext uri="{FF2B5EF4-FFF2-40B4-BE49-F238E27FC236}">
                <a16:creationId xmlns:a16="http://schemas.microsoft.com/office/drawing/2014/main" id="{6A8F2356-5E8D-45B3-BDAB-230242FD435A}"/>
              </a:ext>
            </a:extLst>
          </p:cNvPr>
          <p:cNvGrpSpPr/>
          <p:nvPr userDrawn="1"/>
        </p:nvGrpSpPr>
        <p:grpSpPr>
          <a:xfrm>
            <a:off x="1073145" y="4326531"/>
            <a:ext cx="395235" cy="395235"/>
            <a:chOff x="1073145" y="4326531"/>
            <a:chExt cx="395235" cy="395235"/>
          </a:xfrm>
        </p:grpSpPr>
        <p:sp>
          <p:nvSpPr>
            <p:cNvPr id="37" name="Oval 36">
              <a:extLst>
                <a:ext uri="{FF2B5EF4-FFF2-40B4-BE49-F238E27FC236}">
                  <a16:creationId xmlns:a16="http://schemas.microsoft.com/office/drawing/2014/main" id="{1F3812F2-72D9-4089-84D0-CC616707364F}"/>
                </a:ext>
              </a:extLst>
            </p:cNvPr>
            <p:cNvSpPr/>
            <p:nvPr userDrawn="1"/>
          </p:nvSpPr>
          <p:spPr>
            <a:xfrm>
              <a:off x="1073145" y="4326531"/>
              <a:ext cx="395235" cy="395235"/>
            </a:xfrm>
            <a:prstGeom prst="ellipse">
              <a:avLst/>
            </a:prstGeom>
            <a:gradFill>
              <a:gsLst>
                <a:gs pos="0">
                  <a:srgbClr val="003D8D"/>
                </a:gs>
                <a:gs pos="100000">
                  <a:srgbClr val="00B1F0"/>
                </a:gs>
              </a:gsLst>
              <a:lin ang="5400000" scaled="1"/>
            </a:gradFill>
            <a:ln>
              <a:noFill/>
            </a:ln>
            <a:effectLst>
              <a:outerShdw blurRad="190500" dist="63500" dir="2700000" algn="tl" rotWithShape="0">
                <a:srgbClr val="00B1F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b="0" i="0" dirty="0">
                <a:latin typeface="Raleway" panose="020B0003030101060003" pitchFamily="34" charset="0"/>
              </a:endParaRPr>
            </a:p>
          </p:txBody>
        </p:sp>
        <p:pic>
          <p:nvPicPr>
            <p:cNvPr id="16" name="Graphic 15" descr="Employee badge with solid fill">
              <a:extLst>
                <a:ext uri="{FF2B5EF4-FFF2-40B4-BE49-F238E27FC236}">
                  <a16:creationId xmlns:a16="http://schemas.microsoft.com/office/drawing/2014/main" id="{F457FD44-A825-4E7D-B859-8CFC077016EB}"/>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138327" y="4391713"/>
              <a:ext cx="264869" cy="264869"/>
            </a:xfrm>
            <a:prstGeom prst="rect">
              <a:avLst/>
            </a:prstGeom>
            <a:effectLst>
              <a:outerShdw blurRad="190500" dist="63500" dir="2700000" algn="tl" rotWithShape="0">
                <a:srgbClr val="00B1F0">
                  <a:alpha val="15000"/>
                </a:srgbClr>
              </a:outerShdw>
            </a:effectLst>
          </p:spPr>
        </p:pic>
      </p:grpSp>
      <p:pic>
        <p:nvPicPr>
          <p:cNvPr id="18" name="Picture 17" descr="Text, icon&#10;&#10;Description automatically generated with medium confidence">
            <a:extLst>
              <a:ext uri="{FF2B5EF4-FFF2-40B4-BE49-F238E27FC236}">
                <a16:creationId xmlns:a16="http://schemas.microsoft.com/office/drawing/2014/main" id="{87F15105-38BB-46E6-A1C8-58C54C173F58}"/>
              </a:ext>
            </a:extLst>
          </p:cNvPr>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10115450" y="252963"/>
            <a:ext cx="1985109" cy="473656"/>
          </a:xfrm>
          <a:prstGeom prst="rect">
            <a:avLst/>
          </a:prstGeom>
        </p:spPr>
      </p:pic>
    </p:spTree>
    <p:extLst>
      <p:ext uri="{BB962C8B-B14F-4D97-AF65-F5344CB8AC3E}">
        <p14:creationId xmlns:p14="http://schemas.microsoft.com/office/powerpoint/2010/main" val="697915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ivider - Simple Light">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DBEB0B8-79A2-E74E-92C8-E358CE181EC7}"/>
              </a:ext>
            </a:extLst>
          </p:cNvPr>
          <p:cNvSpPr>
            <a:spLocks noGrp="1"/>
          </p:cNvSpPr>
          <p:nvPr>
            <p:ph type="ctrTitle" hasCustomPrompt="1"/>
          </p:nvPr>
        </p:nvSpPr>
        <p:spPr>
          <a:xfrm>
            <a:off x="1084560" y="2892380"/>
            <a:ext cx="7772399" cy="615553"/>
          </a:xfrm>
          <a:prstGeom prst="rect">
            <a:avLst/>
          </a:prstGeom>
        </p:spPr>
        <p:txBody>
          <a:bodyPr vert="horz" wrap="square" lIns="0" tIns="0" rIns="0" bIns="0" rtlCol="0" anchor="b" anchorCtr="0">
            <a:spAutoFit/>
          </a:bodyPr>
          <a:lstStyle>
            <a:lvl1pPr>
              <a:lnSpc>
                <a:spcPct val="100000"/>
              </a:lnSpc>
              <a:defRPr lang="en-US" sz="4000" b="0" i="0" dirty="0">
                <a:solidFill>
                  <a:srgbClr val="0E0F1A"/>
                </a:solidFill>
                <a:latin typeface="Raleway" panose="020B0003030101060003" pitchFamily="34" charset="0"/>
              </a:defRPr>
            </a:lvl1pPr>
          </a:lstStyle>
          <a:p>
            <a:pPr marL="0" lvl="0"/>
            <a:r>
              <a:rPr lang="en-US" dirty="0"/>
              <a:t>Click to edit text</a:t>
            </a:r>
          </a:p>
        </p:txBody>
      </p:sp>
      <p:cxnSp>
        <p:nvCxnSpPr>
          <p:cNvPr id="6" name="Straight Connector 5">
            <a:extLst>
              <a:ext uri="{FF2B5EF4-FFF2-40B4-BE49-F238E27FC236}">
                <a16:creationId xmlns:a16="http://schemas.microsoft.com/office/drawing/2014/main" id="{A12D0C9B-EC05-6C4E-BA1F-28127187D454}"/>
              </a:ext>
            </a:extLst>
          </p:cNvPr>
          <p:cNvCxnSpPr>
            <a:cxnSpLocks/>
          </p:cNvCxnSpPr>
          <p:nvPr userDrawn="1"/>
        </p:nvCxnSpPr>
        <p:spPr>
          <a:xfrm flipH="1">
            <a:off x="1084560" y="3814606"/>
            <a:ext cx="7772400"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91FA1DDC-A3D2-48A9-BBEA-25110299D3B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15896" y="252961"/>
            <a:ext cx="1574985" cy="502944"/>
          </a:xfrm>
          <a:prstGeom prst="rect">
            <a:avLst/>
          </a:prstGeom>
        </p:spPr>
      </p:pic>
    </p:spTree>
    <p:extLst>
      <p:ext uri="{BB962C8B-B14F-4D97-AF65-F5344CB8AC3E}">
        <p14:creationId xmlns:p14="http://schemas.microsoft.com/office/powerpoint/2010/main" val="4249368514"/>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3_Thank you w/ Social">
    <p:bg>
      <p:bgPr>
        <a:gradFill>
          <a:gsLst>
            <a:gs pos="0">
              <a:srgbClr val="001C41"/>
            </a:gs>
            <a:gs pos="90000">
              <a:srgbClr val="0E0F1A"/>
            </a:gs>
          </a:gsLst>
          <a:lin ang="4800000" scaled="0"/>
        </a:gradFill>
        <a:effectLst/>
      </p:bgPr>
    </p:bg>
    <p:spTree>
      <p:nvGrpSpPr>
        <p:cNvPr id="1" name=""/>
        <p:cNvGrpSpPr/>
        <p:nvPr/>
      </p:nvGrpSpPr>
      <p:grpSpPr>
        <a:xfrm>
          <a:off x="0" y="0"/>
          <a:ext cx="0" cy="0"/>
          <a:chOff x="0" y="0"/>
          <a:chExt cx="0" cy="0"/>
        </a:xfrm>
      </p:grpSpPr>
      <p:cxnSp>
        <p:nvCxnSpPr>
          <p:cNvPr id="23" name="Straight Connector 22">
            <a:extLst>
              <a:ext uri="{FF2B5EF4-FFF2-40B4-BE49-F238E27FC236}">
                <a16:creationId xmlns:a16="http://schemas.microsoft.com/office/drawing/2014/main" id="{C0D22F7A-EF23-7A4D-AECA-5AC09B9E5C23}"/>
              </a:ext>
            </a:extLst>
          </p:cNvPr>
          <p:cNvCxnSpPr>
            <a:cxnSpLocks/>
          </p:cNvCxnSpPr>
          <p:nvPr userDrawn="1"/>
        </p:nvCxnSpPr>
        <p:spPr>
          <a:xfrm flipH="1">
            <a:off x="1084560" y="3960197"/>
            <a:ext cx="7772400"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2F122DAE-69C3-1145-B198-664DAB026253}"/>
              </a:ext>
            </a:extLst>
          </p:cNvPr>
          <p:cNvSpPr txBox="1"/>
          <p:nvPr userDrawn="1"/>
        </p:nvSpPr>
        <p:spPr>
          <a:xfrm>
            <a:off x="1084263" y="2955955"/>
            <a:ext cx="7772399" cy="707886"/>
          </a:xfrm>
          <a:prstGeom prst="rect">
            <a:avLst/>
          </a:prstGeom>
          <a:noFill/>
        </p:spPr>
        <p:txBody>
          <a:bodyPr wrap="square" lIns="0" rtlCol="0">
            <a:spAutoFit/>
          </a:bodyPr>
          <a:lstStyle/>
          <a:p>
            <a:r>
              <a:rPr lang="en-US" sz="4000" b="0" i="0" dirty="0">
                <a:solidFill>
                  <a:schemeClr val="bg1"/>
                </a:solidFill>
                <a:latin typeface="Raleway" panose="020B0003030101060003" pitchFamily="34" charset="0"/>
              </a:rPr>
              <a:t>Thank you.</a:t>
            </a:r>
          </a:p>
        </p:txBody>
      </p:sp>
      <p:pic>
        <p:nvPicPr>
          <p:cNvPr id="18" name="Picture 17" descr="Text, icon&#10;&#10;Description automatically generated with medium confidence">
            <a:extLst>
              <a:ext uri="{FF2B5EF4-FFF2-40B4-BE49-F238E27FC236}">
                <a16:creationId xmlns:a16="http://schemas.microsoft.com/office/drawing/2014/main" id="{87F15105-38BB-46E6-A1C8-58C54C173F5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15450" y="252963"/>
            <a:ext cx="1985109" cy="473656"/>
          </a:xfrm>
          <a:prstGeom prst="rect">
            <a:avLst/>
          </a:prstGeom>
        </p:spPr>
      </p:pic>
    </p:spTree>
    <p:extLst>
      <p:ext uri="{BB962C8B-B14F-4D97-AF65-F5344CB8AC3E}">
        <p14:creationId xmlns:p14="http://schemas.microsoft.com/office/powerpoint/2010/main" val="22844450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lank">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23037969"/>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2_Blank">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820EF3F-3E10-4B5C-ABC3-6439A4D09494}"/>
              </a:ext>
            </a:extLst>
          </p:cNvPr>
          <p:cNvSpPr/>
          <p:nvPr userDrawn="1"/>
        </p:nvSpPr>
        <p:spPr>
          <a:xfrm>
            <a:off x="0" y="0"/>
            <a:ext cx="12192000" cy="6858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4090173539"/>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Blank - dark">
    <p:bg>
      <p:bgPr>
        <a:gradFill>
          <a:gsLst>
            <a:gs pos="0">
              <a:srgbClr val="001C41"/>
            </a:gs>
            <a:gs pos="90000">
              <a:srgbClr val="0E0F1A"/>
            </a:gs>
          </a:gsLst>
          <a:lin ang="4800000" scaled="0"/>
        </a:gra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9624913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Layout>
</file>

<file path=ppt/slideLayouts/slideLayout64.xml><?xml version="1.0" encoding="utf-8"?>
<p:sldLayout xmlns:a="http://schemas.openxmlformats.org/drawingml/2006/main" xmlns:r="http://schemas.openxmlformats.org/officeDocument/2006/relationships" xmlns:p="http://schemas.openxmlformats.org/presentationml/2006/main" userDrawn="1">
  <p:cSld name="5-row list - dark">
    <p:bg>
      <p:bgPr>
        <a:gradFill>
          <a:gsLst>
            <a:gs pos="0">
              <a:srgbClr val="001C41"/>
            </a:gs>
            <a:gs pos="90000">
              <a:srgbClr val="0E0F1A"/>
            </a:gs>
          </a:gsLst>
          <a:lin ang="48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F80F9-0DB6-4C37-BC98-FB067ECD5598}"/>
              </a:ext>
            </a:extLst>
          </p:cNvPr>
          <p:cNvSpPr>
            <a:spLocks noGrp="1"/>
          </p:cNvSpPr>
          <p:nvPr>
            <p:ph type="ctrTitle" hasCustomPrompt="1"/>
          </p:nvPr>
        </p:nvSpPr>
        <p:spPr>
          <a:xfrm>
            <a:off x="787024" y="3079118"/>
            <a:ext cx="4521949" cy="430887"/>
          </a:xfrm>
          <a:prstGeom prst="rect">
            <a:avLst/>
          </a:prstGeom>
        </p:spPr>
        <p:txBody>
          <a:bodyPr lIns="0" tIns="0" rIns="0" bIns="0" anchor="b">
            <a:spAutoFit/>
          </a:bodyPr>
          <a:lstStyle>
            <a:lvl1pPr marL="0" algn="l" defTabSz="914400" rtl="0" eaLnBrk="1" latinLnBrk="0" hangingPunct="1">
              <a:lnSpc>
                <a:spcPct val="100000"/>
              </a:lnSpc>
              <a:spcBef>
                <a:spcPct val="0"/>
              </a:spcBef>
              <a:spcAft>
                <a:spcPts val="100"/>
              </a:spcAft>
              <a:buNone/>
              <a:defRPr lang="en-US" sz="2800" b="0" i="0" kern="1200" dirty="0">
                <a:solidFill>
                  <a:schemeClr val="bg1"/>
                </a:solidFill>
                <a:latin typeface="Raleway" panose="020B0003030101060003" pitchFamily="34" charset="0"/>
                <a:ea typeface="+mj-ea"/>
                <a:cs typeface="+mj-cs"/>
              </a:defRPr>
            </a:lvl1pPr>
          </a:lstStyle>
          <a:p>
            <a:r>
              <a:rPr lang="en-US" dirty="0"/>
              <a:t>Click to edit headline</a:t>
            </a:r>
          </a:p>
        </p:txBody>
      </p:sp>
      <p:cxnSp>
        <p:nvCxnSpPr>
          <p:cNvPr id="15" name="Straight Connector 14">
            <a:extLst>
              <a:ext uri="{FF2B5EF4-FFF2-40B4-BE49-F238E27FC236}">
                <a16:creationId xmlns:a16="http://schemas.microsoft.com/office/drawing/2014/main" id="{D5EB0863-E36C-467C-A8B7-95D73C39BD3C}"/>
              </a:ext>
            </a:extLst>
          </p:cNvPr>
          <p:cNvCxnSpPr>
            <a:cxnSpLocks/>
          </p:cNvCxnSpPr>
          <p:nvPr userDrawn="1"/>
        </p:nvCxnSpPr>
        <p:spPr>
          <a:xfrm>
            <a:off x="787024" y="3768559"/>
            <a:ext cx="2286000"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57FDB4DC-E38B-504C-A059-46CF7675EE76}"/>
              </a:ext>
            </a:extLst>
          </p:cNvPr>
          <p:cNvCxnSpPr/>
          <p:nvPr userDrawn="1"/>
        </p:nvCxnSpPr>
        <p:spPr>
          <a:xfrm>
            <a:off x="6040507" y="1533632"/>
            <a:ext cx="5334000" cy="0"/>
          </a:xfrm>
          <a:prstGeom prst="line">
            <a:avLst/>
          </a:prstGeom>
          <a:ln>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8A0BCC2C-E260-6245-B049-40AD4AF1EECB}"/>
              </a:ext>
            </a:extLst>
          </p:cNvPr>
          <p:cNvCxnSpPr/>
          <p:nvPr userDrawn="1"/>
        </p:nvCxnSpPr>
        <p:spPr>
          <a:xfrm>
            <a:off x="6040507" y="2733781"/>
            <a:ext cx="5334000" cy="0"/>
          </a:xfrm>
          <a:prstGeom prst="line">
            <a:avLst/>
          </a:prstGeom>
          <a:ln>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82B1B999-1B65-7646-B2E5-F4A0A9CC7C01}"/>
              </a:ext>
            </a:extLst>
          </p:cNvPr>
          <p:cNvCxnSpPr/>
          <p:nvPr userDrawn="1"/>
        </p:nvCxnSpPr>
        <p:spPr>
          <a:xfrm>
            <a:off x="6040507" y="3933930"/>
            <a:ext cx="5334000" cy="0"/>
          </a:xfrm>
          <a:prstGeom prst="line">
            <a:avLst/>
          </a:prstGeom>
          <a:ln>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172256FB-F059-204E-917C-40D0D6AFDD44}"/>
              </a:ext>
            </a:extLst>
          </p:cNvPr>
          <p:cNvCxnSpPr/>
          <p:nvPr userDrawn="1"/>
        </p:nvCxnSpPr>
        <p:spPr>
          <a:xfrm>
            <a:off x="6040507" y="5134079"/>
            <a:ext cx="5334000" cy="0"/>
          </a:xfrm>
          <a:prstGeom prst="line">
            <a:avLst/>
          </a:prstGeom>
          <a:ln>
            <a:solidFill>
              <a:srgbClr val="00B0F0"/>
            </a:solidFill>
          </a:ln>
        </p:spPr>
        <p:style>
          <a:lnRef idx="1">
            <a:schemeClr val="accent1"/>
          </a:lnRef>
          <a:fillRef idx="0">
            <a:schemeClr val="accent1"/>
          </a:fillRef>
          <a:effectRef idx="0">
            <a:schemeClr val="accent1"/>
          </a:effectRef>
          <a:fontRef idx="minor">
            <a:schemeClr val="tx1"/>
          </a:fontRef>
        </p:style>
      </p:cxnSp>
      <p:sp>
        <p:nvSpPr>
          <p:cNvPr id="22" name="Text Placeholder 3">
            <a:extLst>
              <a:ext uri="{FF2B5EF4-FFF2-40B4-BE49-F238E27FC236}">
                <a16:creationId xmlns:a16="http://schemas.microsoft.com/office/drawing/2014/main" id="{71E51B4E-1865-5E43-B249-DAE7F65A59A7}"/>
              </a:ext>
            </a:extLst>
          </p:cNvPr>
          <p:cNvSpPr>
            <a:spLocks noGrp="1"/>
          </p:cNvSpPr>
          <p:nvPr>
            <p:ph type="body" sz="quarter" idx="10" hasCustomPrompt="1"/>
          </p:nvPr>
        </p:nvSpPr>
        <p:spPr>
          <a:xfrm>
            <a:off x="7961376" y="815136"/>
            <a:ext cx="3413130" cy="236843"/>
          </a:xfrm>
          <a:prstGeom prst="rect">
            <a:avLst/>
          </a:prstGeom>
        </p:spPr>
        <p:txBody>
          <a:bodyPr wrap="square" lIns="0" tIns="0" rIns="0" bIns="0" anchor="ctr">
            <a:spAutoFit/>
          </a:bodyPr>
          <a:lstStyle>
            <a:lvl1pPr marL="0" indent="0" algn="l" defTabSz="914400" rtl="0" eaLnBrk="1" latinLnBrk="0" hangingPunct="1">
              <a:lnSpc>
                <a:spcPct val="120000"/>
              </a:lnSpc>
              <a:spcAft>
                <a:spcPts val="600"/>
              </a:spcAft>
              <a:buNone/>
              <a:defRPr lang="en-US" sz="1400" b="0" i="0" kern="1200" dirty="0" smtClean="0">
                <a:solidFill>
                  <a:schemeClr val="bg1"/>
                </a:solidFill>
                <a:latin typeface="Raleway" panose="020B0003030101060003" pitchFamily="34" charset="0"/>
                <a:ea typeface="+mn-ea"/>
                <a:cs typeface="+mn-cs"/>
              </a:defRPr>
            </a:lvl1pPr>
            <a:lvl2pPr marL="225425" indent="0">
              <a:buNone/>
              <a:defRPr/>
            </a:lvl2pPr>
            <a:lvl5pPr>
              <a:defRPr/>
            </a:lvl5pPr>
          </a:lstStyle>
          <a:p>
            <a:pPr lvl="0"/>
            <a:r>
              <a:rPr lang="en-US" dirty="0"/>
              <a:t>Click to edit content</a:t>
            </a:r>
          </a:p>
        </p:txBody>
      </p:sp>
      <p:sp>
        <p:nvSpPr>
          <p:cNvPr id="25" name="Text Placeholder 3">
            <a:extLst>
              <a:ext uri="{FF2B5EF4-FFF2-40B4-BE49-F238E27FC236}">
                <a16:creationId xmlns:a16="http://schemas.microsoft.com/office/drawing/2014/main" id="{AC0A0FE0-CFE1-3C40-AA74-0219AFB26379}"/>
              </a:ext>
            </a:extLst>
          </p:cNvPr>
          <p:cNvSpPr>
            <a:spLocks noGrp="1"/>
          </p:cNvSpPr>
          <p:nvPr>
            <p:ph type="body" sz="quarter" idx="11" hasCustomPrompt="1"/>
          </p:nvPr>
        </p:nvSpPr>
        <p:spPr>
          <a:xfrm>
            <a:off x="6040506" y="764278"/>
            <a:ext cx="1591685" cy="338554"/>
          </a:xfrm>
          <a:prstGeom prst="rect">
            <a:avLst/>
          </a:prstGeom>
        </p:spPr>
        <p:txBody>
          <a:bodyPr wrap="square" lIns="0" tIns="0" rIns="0" bIns="0" anchor="ctr">
            <a:spAutoFit/>
          </a:bodyPr>
          <a:lstStyle>
            <a:lvl1pPr marL="0" indent="0" algn="r" defTabSz="914400" rtl="0" eaLnBrk="1" latinLnBrk="0" hangingPunct="1">
              <a:lnSpc>
                <a:spcPct val="100000"/>
              </a:lnSpc>
              <a:spcAft>
                <a:spcPts val="100"/>
              </a:spcAft>
              <a:buNone/>
              <a:defRPr lang="en-US" sz="2200" b="0" i="0" kern="1200" cap="all" baseline="0" dirty="0" smtClean="0">
                <a:solidFill>
                  <a:schemeClr val="bg1"/>
                </a:solidFill>
                <a:latin typeface="Oswald Medium" pitchFamily="2" charset="77"/>
                <a:ea typeface="+mn-ea"/>
                <a:cs typeface="+mn-cs"/>
              </a:defRPr>
            </a:lvl1pPr>
            <a:lvl2pPr marL="225425" indent="0">
              <a:buNone/>
              <a:defRPr/>
            </a:lvl2pPr>
            <a:lvl5pPr>
              <a:defRPr/>
            </a:lvl5pPr>
          </a:lstStyle>
          <a:p>
            <a:pPr lvl="0"/>
            <a:r>
              <a:rPr lang="en-US" dirty="0"/>
              <a:t>Text</a:t>
            </a:r>
          </a:p>
        </p:txBody>
      </p:sp>
      <p:sp>
        <p:nvSpPr>
          <p:cNvPr id="26" name="Text Placeholder 3">
            <a:extLst>
              <a:ext uri="{FF2B5EF4-FFF2-40B4-BE49-F238E27FC236}">
                <a16:creationId xmlns:a16="http://schemas.microsoft.com/office/drawing/2014/main" id="{6B4D50A9-AEFD-734E-9894-B0FD82E103E2}"/>
              </a:ext>
            </a:extLst>
          </p:cNvPr>
          <p:cNvSpPr>
            <a:spLocks noGrp="1"/>
          </p:cNvSpPr>
          <p:nvPr>
            <p:ph type="body" sz="quarter" idx="12" hasCustomPrompt="1"/>
          </p:nvPr>
        </p:nvSpPr>
        <p:spPr>
          <a:xfrm>
            <a:off x="7961376" y="2015285"/>
            <a:ext cx="3413130" cy="236843"/>
          </a:xfrm>
          <a:prstGeom prst="rect">
            <a:avLst/>
          </a:prstGeom>
        </p:spPr>
        <p:txBody>
          <a:bodyPr wrap="square" lIns="0" tIns="0" rIns="0" bIns="0" anchor="ctr">
            <a:spAutoFit/>
          </a:bodyPr>
          <a:lstStyle>
            <a:lvl1pPr marL="0" indent="0" algn="l" defTabSz="914400" rtl="0" eaLnBrk="1" latinLnBrk="0" hangingPunct="1">
              <a:lnSpc>
                <a:spcPct val="120000"/>
              </a:lnSpc>
              <a:spcAft>
                <a:spcPts val="600"/>
              </a:spcAft>
              <a:buNone/>
              <a:defRPr lang="en-US" sz="1400" b="0" i="0" kern="1200" dirty="0" smtClean="0">
                <a:solidFill>
                  <a:schemeClr val="bg1"/>
                </a:solidFill>
                <a:latin typeface="Raleway" panose="020B0003030101060003" pitchFamily="34" charset="0"/>
                <a:ea typeface="+mn-ea"/>
                <a:cs typeface="+mn-cs"/>
              </a:defRPr>
            </a:lvl1pPr>
            <a:lvl2pPr marL="225425" indent="0">
              <a:buNone/>
              <a:defRPr/>
            </a:lvl2pPr>
            <a:lvl5pPr>
              <a:defRPr/>
            </a:lvl5pPr>
          </a:lstStyle>
          <a:p>
            <a:pPr lvl="0"/>
            <a:r>
              <a:rPr lang="en-US" dirty="0"/>
              <a:t>Click to edit content</a:t>
            </a:r>
          </a:p>
        </p:txBody>
      </p:sp>
      <p:sp>
        <p:nvSpPr>
          <p:cNvPr id="30" name="Text Placeholder 3">
            <a:extLst>
              <a:ext uri="{FF2B5EF4-FFF2-40B4-BE49-F238E27FC236}">
                <a16:creationId xmlns:a16="http://schemas.microsoft.com/office/drawing/2014/main" id="{F91FAC63-D873-224D-B6D3-758B43CE5B06}"/>
              </a:ext>
            </a:extLst>
          </p:cNvPr>
          <p:cNvSpPr>
            <a:spLocks noGrp="1"/>
          </p:cNvSpPr>
          <p:nvPr>
            <p:ph type="body" sz="quarter" idx="13" hasCustomPrompt="1"/>
          </p:nvPr>
        </p:nvSpPr>
        <p:spPr>
          <a:xfrm>
            <a:off x="6040506" y="1964427"/>
            <a:ext cx="1591685" cy="338554"/>
          </a:xfrm>
          <a:prstGeom prst="rect">
            <a:avLst/>
          </a:prstGeom>
        </p:spPr>
        <p:txBody>
          <a:bodyPr wrap="square" lIns="0" tIns="0" rIns="0" bIns="0" anchor="ctr">
            <a:spAutoFit/>
          </a:bodyPr>
          <a:lstStyle>
            <a:lvl1pPr marL="0" indent="0" algn="r" defTabSz="914400" rtl="0" eaLnBrk="1" latinLnBrk="0" hangingPunct="1">
              <a:lnSpc>
                <a:spcPct val="100000"/>
              </a:lnSpc>
              <a:spcAft>
                <a:spcPts val="100"/>
              </a:spcAft>
              <a:buNone/>
              <a:defRPr lang="en-US" sz="2200" b="0" i="0" kern="1200" cap="all" baseline="0" dirty="0" smtClean="0">
                <a:solidFill>
                  <a:schemeClr val="bg1"/>
                </a:solidFill>
                <a:latin typeface="Oswald Medium" pitchFamily="2" charset="77"/>
                <a:ea typeface="+mn-ea"/>
                <a:cs typeface="+mn-cs"/>
              </a:defRPr>
            </a:lvl1pPr>
            <a:lvl2pPr marL="225425" indent="0">
              <a:buNone/>
              <a:defRPr/>
            </a:lvl2pPr>
            <a:lvl5pPr>
              <a:defRPr/>
            </a:lvl5pPr>
          </a:lstStyle>
          <a:p>
            <a:pPr lvl="0"/>
            <a:r>
              <a:rPr lang="en-US" dirty="0"/>
              <a:t>Text</a:t>
            </a:r>
          </a:p>
        </p:txBody>
      </p:sp>
      <p:sp>
        <p:nvSpPr>
          <p:cNvPr id="36" name="Text Placeholder 3">
            <a:extLst>
              <a:ext uri="{FF2B5EF4-FFF2-40B4-BE49-F238E27FC236}">
                <a16:creationId xmlns:a16="http://schemas.microsoft.com/office/drawing/2014/main" id="{5A9FFC13-79ED-8F41-B57E-3390E1B488B8}"/>
              </a:ext>
            </a:extLst>
          </p:cNvPr>
          <p:cNvSpPr>
            <a:spLocks noGrp="1"/>
          </p:cNvSpPr>
          <p:nvPr>
            <p:ph type="body" sz="quarter" idx="14" hasCustomPrompt="1"/>
          </p:nvPr>
        </p:nvSpPr>
        <p:spPr>
          <a:xfrm>
            <a:off x="7961376" y="3215434"/>
            <a:ext cx="3413130" cy="236843"/>
          </a:xfrm>
          <a:prstGeom prst="rect">
            <a:avLst/>
          </a:prstGeom>
        </p:spPr>
        <p:txBody>
          <a:bodyPr wrap="square" lIns="0" tIns="0" rIns="0" bIns="0" anchor="ctr">
            <a:spAutoFit/>
          </a:bodyPr>
          <a:lstStyle>
            <a:lvl1pPr marL="0" indent="0" algn="l" defTabSz="914400" rtl="0" eaLnBrk="1" latinLnBrk="0" hangingPunct="1">
              <a:lnSpc>
                <a:spcPct val="120000"/>
              </a:lnSpc>
              <a:spcAft>
                <a:spcPts val="600"/>
              </a:spcAft>
              <a:buNone/>
              <a:defRPr lang="en-US" sz="1400" b="0" i="0" kern="1200" dirty="0" smtClean="0">
                <a:solidFill>
                  <a:schemeClr val="bg1"/>
                </a:solidFill>
                <a:latin typeface="Raleway" panose="020B0003030101060003" pitchFamily="34" charset="0"/>
                <a:ea typeface="+mn-ea"/>
                <a:cs typeface="+mn-cs"/>
              </a:defRPr>
            </a:lvl1pPr>
            <a:lvl2pPr marL="225425" indent="0">
              <a:buNone/>
              <a:defRPr/>
            </a:lvl2pPr>
            <a:lvl5pPr>
              <a:defRPr/>
            </a:lvl5pPr>
          </a:lstStyle>
          <a:p>
            <a:pPr lvl="0"/>
            <a:r>
              <a:rPr lang="en-US" dirty="0"/>
              <a:t>Click to edit content</a:t>
            </a:r>
          </a:p>
        </p:txBody>
      </p:sp>
      <p:sp>
        <p:nvSpPr>
          <p:cNvPr id="37" name="Text Placeholder 3">
            <a:extLst>
              <a:ext uri="{FF2B5EF4-FFF2-40B4-BE49-F238E27FC236}">
                <a16:creationId xmlns:a16="http://schemas.microsoft.com/office/drawing/2014/main" id="{928C0912-788A-5147-BA5E-787C63761994}"/>
              </a:ext>
            </a:extLst>
          </p:cNvPr>
          <p:cNvSpPr>
            <a:spLocks noGrp="1"/>
          </p:cNvSpPr>
          <p:nvPr>
            <p:ph type="body" sz="quarter" idx="15" hasCustomPrompt="1"/>
          </p:nvPr>
        </p:nvSpPr>
        <p:spPr>
          <a:xfrm>
            <a:off x="6040506" y="3164577"/>
            <a:ext cx="1591685" cy="338554"/>
          </a:xfrm>
          <a:prstGeom prst="rect">
            <a:avLst/>
          </a:prstGeom>
        </p:spPr>
        <p:txBody>
          <a:bodyPr wrap="square" lIns="0" tIns="0" rIns="0" bIns="0" anchor="ctr">
            <a:spAutoFit/>
          </a:bodyPr>
          <a:lstStyle>
            <a:lvl1pPr marL="0" indent="0" algn="r" defTabSz="914400" rtl="0" eaLnBrk="1" latinLnBrk="0" hangingPunct="1">
              <a:lnSpc>
                <a:spcPct val="100000"/>
              </a:lnSpc>
              <a:spcAft>
                <a:spcPts val="100"/>
              </a:spcAft>
              <a:buNone/>
              <a:defRPr lang="en-US" sz="2200" b="0" i="0" kern="1200" cap="all" baseline="0" dirty="0" smtClean="0">
                <a:solidFill>
                  <a:schemeClr val="bg1"/>
                </a:solidFill>
                <a:latin typeface="Oswald Medium" pitchFamily="2" charset="77"/>
                <a:ea typeface="+mn-ea"/>
                <a:cs typeface="+mn-cs"/>
              </a:defRPr>
            </a:lvl1pPr>
            <a:lvl2pPr marL="225425" indent="0">
              <a:buNone/>
              <a:defRPr/>
            </a:lvl2pPr>
            <a:lvl5pPr>
              <a:defRPr/>
            </a:lvl5pPr>
          </a:lstStyle>
          <a:p>
            <a:pPr lvl="0"/>
            <a:r>
              <a:rPr lang="en-US" dirty="0"/>
              <a:t>Text</a:t>
            </a:r>
          </a:p>
        </p:txBody>
      </p:sp>
      <p:sp>
        <p:nvSpPr>
          <p:cNvPr id="38" name="Text Placeholder 3">
            <a:extLst>
              <a:ext uri="{FF2B5EF4-FFF2-40B4-BE49-F238E27FC236}">
                <a16:creationId xmlns:a16="http://schemas.microsoft.com/office/drawing/2014/main" id="{EBF4F59D-A35B-A844-A450-40F816B25935}"/>
              </a:ext>
            </a:extLst>
          </p:cNvPr>
          <p:cNvSpPr>
            <a:spLocks noGrp="1"/>
          </p:cNvSpPr>
          <p:nvPr>
            <p:ph type="body" sz="quarter" idx="16" hasCustomPrompt="1"/>
          </p:nvPr>
        </p:nvSpPr>
        <p:spPr>
          <a:xfrm>
            <a:off x="7961376" y="4414713"/>
            <a:ext cx="3413130" cy="236843"/>
          </a:xfrm>
          <a:prstGeom prst="rect">
            <a:avLst/>
          </a:prstGeom>
        </p:spPr>
        <p:txBody>
          <a:bodyPr wrap="square" lIns="0" tIns="0" rIns="0" bIns="0" anchor="ctr">
            <a:spAutoFit/>
          </a:bodyPr>
          <a:lstStyle>
            <a:lvl1pPr marL="0" indent="0" algn="l" defTabSz="914400" rtl="0" eaLnBrk="1" latinLnBrk="0" hangingPunct="1">
              <a:lnSpc>
                <a:spcPct val="120000"/>
              </a:lnSpc>
              <a:spcAft>
                <a:spcPts val="600"/>
              </a:spcAft>
              <a:buNone/>
              <a:defRPr lang="en-US" sz="1400" b="0" i="0" kern="1200" dirty="0" smtClean="0">
                <a:solidFill>
                  <a:schemeClr val="bg1"/>
                </a:solidFill>
                <a:latin typeface="Raleway" panose="020B0003030101060003" pitchFamily="34" charset="0"/>
                <a:ea typeface="+mn-ea"/>
                <a:cs typeface="+mn-cs"/>
              </a:defRPr>
            </a:lvl1pPr>
            <a:lvl2pPr marL="225425" indent="0">
              <a:buNone/>
              <a:defRPr/>
            </a:lvl2pPr>
            <a:lvl5pPr>
              <a:defRPr/>
            </a:lvl5pPr>
          </a:lstStyle>
          <a:p>
            <a:pPr lvl="0"/>
            <a:r>
              <a:rPr lang="en-US" dirty="0"/>
              <a:t>Click to edit content</a:t>
            </a:r>
          </a:p>
        </p:txBody>
      </p:sp>
      <p:sp>
        <p:nvSpPr>
          <p:cNvPr id="39" name="Text Placeholder 3">
            <a:extLst>
              <a:ext uri="{FF2B5EF4-FFF2-40B4-BE49-F238E27FC236}">
                <a16:creationId xmlns:a16="http://schemas.microsoft.com/office/drawing/2014/main" id="{A12D9E91-0537-0748-B4CF-1062B05D0104}"/>
              </a:ext>
            </a:extLst>
          </p:cNvPr>
          <p:cNvSpPr>
            <a:spLocks noGrp="1"/>
          </p:cNvSpPr>
          <p:nvPr>
            <p:ph type="body" sz="quarter" idx="17" hasCustomPrompt="1"/>
          </p:nvPr>
        </p:nvSpPr>
        <p:spPr>
          <a:xfrm>
            <a:off x="6040506" y="4364726"/>
            <a:ext cx="1591685" cy="338554"/>
          </a:xfrm>
          <a:prstGeom prst="rect">
            <a:avLst/>
          </a:prstGeom>
        </p:spPr>
        <p:txBody>
          <a:bodyPr wrap="square" lIns="0" tIns="0" rIns="0" bIns="0" anchor="ctr">
            <a:spAutoFit/>
          </a:bodyPr>
          <a:lstStyle>
            <a:lvl1pPr marL="0" indent="0" algn="r" defTabSz="914400" rtl="0" eaLnBrk="1" latinLnBrk="0" hangingPunct="1">
              <a:lnSpc>
                <a:spcPct val="100000"/>
              </a:lnSpc>
              <a:spcAft>
                <a:spcPts val="100"/>
              </a:spcAft>
              <a:buNone/>
              <a:defRPr lang="en-US" sz="2200" b="0" i="0" kern="1200" cap="all" baseline="0" dirty="0" smtClean="0">
                <a:solidFill>
                  <a:schemeClr val="bg1"/>
                </a:solidFill>
                <a:latin typeface="Oswald Medium" pitchFamily="2" charset="77"/>
                <a:ea typeface="+mn-ea"/>
                <a:cs typeface="+mn-cs"/>
              </a:defRPr>
            </a:lvl1pPr>
            <a:lvl2pPr marL="225425" indent="0">
              <a:buNone/>
              <a:defRPr/>
            </a:lvl2pPr>
            <a:lvl5pPr>
              <a:defRPr/>
            </a:lvl5pPr>
          </a:lstStyle>
          <a:p>
            <a:pPr lvl="0"/>
            <a:r>
              <a:rPr lang="en-US" dirty="0"/>
              <a:t>Text</a:t>
            </a:r>
          </a:p>
        </p:txBody>
      </p:sp>
      <p:sp>
        <p:nvSpPr>
          <p:cNvPr id="40" name="Text Placeholder 3">
            <a:extLst>
              <a:ext uri="{FF2B5EF4-FFF2-40B4-BE49-F238E27FC236}">
                <a16:creationId xmlns:a16="http://schemas.microsoft.com/office/drawing/2014/main" id="{879E0C7A-ECE1-F84B-846E-A6AE08AE1BDF}"/>
              </a:ext>
            </a:extLst>
          </p:cNvPr>
          <p:cNvSpPr>
            <a:spLocks noGrp="1"/>
          </p:cNvSpPr>
          <p:nvPr>
            <p:ph type="body" sz="quarter" idx="18" hasCustomPrompt="1"/>
          </p:nvPr>
        </p:nvSpPr>
        <p:spPr>
          <a:xfrm>
            <a:off x="7961376" y="5670489"/>
            <a:ext cx="3413130" cy="236843"/>
          </a:xfrm>
          <a:prstGeom prst="rect">
            <a:avLst/>
          </a:prstGeom>
        </p:spPr>
        <p:txBody>
          <a:bodyPr wrap="square" lIns="0" tIns="0" rIns="0" bIns="0" anchor="ctr">
            <a:spAutoFit/>
          </a:bodyPr>
          <a:lstStyle>
            <a:lvl1pPr marL="0" indent="0" algn="l" defTabSz="914400" rtl="0" eaLnBrk="1" latinLnBrk="0" hangingPunct="1">
              <a:lnSpc>
                <a:spcPct val="120000"/>
              </a:lnSpc>
              <a:spcAft>
                <a:spcPts val="600"/>
              </a:spcAft>
              <a:buNone/>
              <a:defRPr lang="en-US" sz="1400" b="0" i="0" kern="1200" dirty="0" smtClean="0">
                <a:solidFill>
                  <a:schemeClr val="bg1"/>
                </a:solidFill>
                <a:latin typeface="Raleway" panose="020B0003030101060003" pitchFamily="34" charset="0"/>
                <a:ea typeface="+mn-ea"/>
                <a:cs typeface="+mn-cs"/>
              </a:defRPr>
            </a:lvl1pPr>
            <a:lvl2pPr marL="225425" indent="0">
              <a:buNone/>
              <a:defRPr/>
            </a:lvl2pPr>
            <a:lvl5pPr>
              <a:defRPr/>
            </a:lvl5pPr>
          </a:lstStyle>
          <a:p>
            <a:pPr lvl="0"/>
            <a:r>
              <a:rPr lang="en-US" dirty="0"/>
              <a:t>Click to edit content</a:t>
            </a:r>
          </a:p>
        </p:txBody>
      </p:sp>
      <p:sp>
        <p:nvSpPr>
          <p:cNvPr id="41" name="Text Placeholder 3">
            <a:extLst>
              <a:ext uri="{FF2B5EF4-FFF2-40B4-BE49-F238E27FC236}">
                <a16:creationId xmlns:a16="http://schemas.microsoft.com/office/drawing/2014/main" id="{8AC051EC-944C-794C-BC6E-8BAC9C8390E9}"/>
              </a:ext>
            </a:extLst>
          </p:cNvPr>
          <p:cNvSpPr>
            <a:spLocks noGrp="1"/>
          </p:cNvSpPr>
          <p:nvPr>
            <p:ph type="body" sz="quarter" idx="19" hasCustomPrompt="1"/>
          </p:nvPr>
        </p:nvSpPr>
        <p:spPr>
          <a:xfrm>
            <a:off x="6040506" y="5620502"/>
            <a:ext cx="1591685" cy="338554"/>
          </a:xfrm>
          <a:prstGeom prst="rect">
            <a:avLst/>
          </a:prstGeom>
        </p:spPr>
        <p:txBody>
          <a:bodyPr wrap="square" lIns="0" tIns="0" rIns="0" bIns="0" anchor="ctr">
            <a:spAutoFit/>
          </a:bodyPr>
          <a:lstStyle>
            <a:lvl1pPr marL="0" indent="0" algn="r" defTabSz="914400" rtl="0" eaLnBrk="1" latinLnBrk="0" hangingPunct="1">
              <a:lnSpc>
                <a:spcPct val="100000"/>
              </a:lnSpc>
              <a:spcAft>
                <a:spcPts val="100"/>
              </a:spcAft>
              <a:buNone/>
              <a:defRPr lang="en-US" sz="2200" b="0" i="0" kern="1200" cap="all" baseline="0" dirty="0" smtClean="0">
                <a:solidFill>
                  <a:schemeClr val="bg1"/>
                </a:solidFill>
                <a:latin typeface="Oswald Medium" pitchFamily="2" charset="77"/>
                <a:ea typeface="+mn-ea"/>
                <a:cs typeface="+mn-cs"/>
              </a:defRPr>
            </a:lvl1pPr>
            <a:lvl2pPr marL="225425" indent="0">
              <a:buNone/>
              <a:defRPr/>
            </a:lvl2pPr>
            <a:lvl5pPr>
              <a:defRPr/>
            </a:lvl5pPr>
          </a:lstStyle>
          <a:p>
            <a:pPr lvl="0"/>
            <a:r>
              <a:rPr lang="en-US" dirty="0"/>
              <a:t>Text</a:t>
            </a:r>
          </a:p>
        </p:txBody>
      </p:sp>
      <p:pic>
        <p:nvPicPr>
          <p:cNvPr id="23" name="Picture 22" descr="Text, icon&#10;&#10;Description automatically generated with medium confidence">
            <a:extLst>
              <a:ext uri="{FF2B5EF4-FFF2-40B4-BE49-F238E27FC236}">
                <a16:creationId xmlns:a16="http://schemas.microsoft.com/office/drawing/2014/main" id="{3CA50597-EBF2-40F8-848E-4573AB03619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41805" y="203229"/>
            <a:ext cx="2401982" cy="573124"/>
          </a:xfrm>
          <a:prstGeom prst="rect">
            <a:avLst/>
          </a:prstGeom>
        </p:spPr>
      </p:pic>
    </p:spTree>
    <p:extLst>
      <p:ext uri="{BB962C8B-B14F-4D97-AF65-F5344CB8AC3E}">
        <p14:creationId xmlns:p14="http://schemas.microsoft.com/office/powerpoint/2010/main" val="69584844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Divider w/ image">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sp>
        <p:nvSpPr>
          <p:cNvPr id="7" name="Picture Placeholder 8">
            <a:extLst>
              <a:ext uri="{FF2B5EF4-FFF2-40B4-BE49-F238E27FC236}">
                <a16:creationId xmlns:a16="http://schemas.microsoft.com/office/drawing/2014/main" id="{3AAB1516-8A30-1341-8D18-DFAC04F02FAE}"/>
              </a:ext>
            </a:extLst>
          </p:cNvPr>
          <p:cNvSpPr>
            <a:spLocks noGrp="1"/>
          </p:cNvSpPr>
          <p:nvPr>
            <p:ph type="pic" sz="quarter" idx="15"/>
          </p:nvPr>
        </p:nvSpPr>
        <p:spPr>
          <a:xfrm>
            <a:off x="22746" y="0"/>
            <a:ext cx="5757405" cy="6857993"/>
          </a:xfrm>
          <a:prstGeom prst="rect">
            <a:avLst/>
          </a:prstGeom>
          <a:effectLst/>
        </p:spPr>
        <p:txBody>
          <a:bodyPr anchor="ctr">
            <a:noAutofit/>
          </a:bodyPr>
          <a:lstStyle>
            <a:lvl1pPr marL="0" indent="0" algn="ctr">
              <a:buNone/>
              <a:defRPr b="0" i="0">
                <a:latin typeface="Raleway" panose="020B0003030101060003" pitchFamily="34" charset="0"/>
              </a:defRPr>
            </a:lvl1pPr>
          </a:lstStyle>
          <a:p>
            <a:endParaRPr lang="en-US" dirty="0"/>
          </a:p>
        </p:txBody>
      </p:sp>
      <p:sp>
        <p:nvSpPr>
          <p:cNvPr id="12" name="Title 1">
            <a:extLst>
              <a:ext uri="{FF2B5EF4-FFF2-40B4-BE49-F238E27FC236}">
                <a16:creationId xmlns:a16="http://schemas.microsoft.com/office/drawing/2014/main" id="{0A08156F-3EBA-994D-BA8B-61A8DF840209}"/>
              </a:ext>
            </a:extLst>
          </p:cNvPr>
          <p:cNvSpPr>
            <a:spLocks noGrp="1"/>
          </p:cNvSpPr>
          <p:nvPr>
            <p:ph type="ctrTitle" hasCustomPrompt="1"/>
          </p:nvPr>
        </p:nvSpPr>
        <p:spPr>
          <a:xfrm>
            <a:off x="6411850" y="2513477"/>
            <a:ext cx="4579261" cy="492443"/>
          </a:xfrm>
          <a:prstGeom prst="rect">
            <a:avLst/>
          </a:prstGeom>
        </p:spPr>
        <p:txBody>
          <a:bodyPr vert="horz" wrap="square" lIns="0" tIns="0" rIns="0" bIns="0" rtlCol="0" anchor="b" anchorCtr="0">
            <a:spAutoFit/>
          </a:bodyPr>
          <a:lstStyle>
            <a:lvl1pPr>
              <a:lnSpc>
                <a:spcPct val="100000"/>
              </a:lnSpc>
              <a:defRPr lang="en-US" sz="3200" b="0" i="0" dirty="0">
                <a:solidFill>
                  <a:srgbClr val="0E0F1A"/>
                </a:solidFill>
                <a:latin typeface="Raleway" panose="020B0003030101060003" pitchFamily="34" charset="0"/>
              </a:defRPr>
            </a:lvl1pPr>
          </a:lstStyle>
          <a:p>
            <a:pPr marL="0" lvl="0"/>
            <a:r>
              <a:rPr lang="en-US" dirty="0"/>
              <a:t>Click to edit text</a:t>
            </a:r>
          </a:p>
        </p:txBody>
      </p:sp>
      <p:cxnSp>
        <p:nvCxnSpPr>
          <p:cNvPr id="13" name="Straight Connector 12">
            <a:extLst>
              <a:ext uri="{FF2B5EF4-FFF2-40B4-BE49-F238E27FC236}">
                <a16:creationId xmlns:a16="http://schemas.microsoft.com/office/drawing/2014/main" id="{05BA537C-B2B9-4444-926A-CC8CC5FA435A}"/>
              </a:ext>
            </a:extLst>
          </p:cNvPr>
          <p:cNvCxnSpPr>
            <a:cxnSpLocks/>
          </p:cNvCxnSpPr>
          <p:nvPr userDrawn="1"/>
        </p:nvCxnSpPr>
        <p:spPr>
          <a:xfrm flipH="1">
            <a:off x="6411850" y="3312592"/>
            <a:ext cx="4388192"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sp>
        <p:nvSpPr>
          <p:cNvPr id="14" name="Text Placeholder 10">
            <a:extLst>
              <a:ext uri="{FF2B5EF4-FFF2-40B4-BE49-F238E27FC236}">
                <a16:creationId xmlns:a16="http://schemas.microsoft.com/office/drawing/2014/main" id="{D922561B-3CDC-2745-AED2-F1063C5F4A23}"/>
              </a:ext>
            </a:extLst>
          </p:cNvPr>
          <p:cNvSpPr>
            <a:spLocks noGrp="1"/>
          </p:cNvSpPr>
          <p:nvPr>
            <p:ph type="body" sz="quarter" idx="14" hasCustomPrompt="1"/>
          </p:nvPr>
        </p:nvSpPr>
        <p:spPr>
          <a:xfrm>
            <a:off x="6411850" y="3619265"/>
            <a:ext cx="4521949" cy="304507"/>
          </a:xfrm>
          <a:prstGeom prst="rect">
            <a:avLst/>
          </a:prstGeom>
        </p:spPr>
        <p:txBody>
          <a:bodyPr lIns="0" tIns="0" rIns="0" bIns="0">
            <a:spAutoFit/>
          </a:bodyPr>
          <a:lstStyle>
            <a:lvl1pPr marL="0" indent="0">
              <a:lnSpc>
                <a:spcPct val="120000"/>
              </a:lnSpc>
              <a:spcAft>
                <a:spcPts val="100"/>
              </a:spcAft>
              <a:buNone/>
              <a:defRPr sz="1800" b="0" i="0">
                <a:solidFill>
                  <a:schemeClr val="tx1"/>
                </a:solidFill>
                <a:latin typeface="Raleway" panose="020B0003030101060003" pitchFamily="34" charset="0"/>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a:t>
            </a:r>
            <a:r>
              <a:rPr lang="en-US" dirty="0" err="1"/>
              <a:t>subheadline</a:t>
            </a:r>
            <a:endParaRPr lang="en-US" dirty="0"/>
          </a:p>
        </p:txBody>
      </p:sp>
      <p:pic>
        <p:nvPicPr>
          <p:cNvPr id="11" name="Picture 10">
            <a:extLst>
              <a:ext uri="{FF2B5EF4-FFF2-40B4-BE49-F238E27FC236}">
                <a16:creationId xmlns:a16="http://schemas.microsoft.com/office/drawing/2014/main" id="{D7F47CAC-B1FC-4618-A5EB-77A8C50F551F}"/>
              </a:ext>
            </a:extLst>
          </p:cNvPr>
          <p:cNvPicPr>
            <a:picLocks noChangeAspect="1"/>
          </p:cNvPicPr>
          <p:nvPr userDrawn="1"/>
        </p:nvPicPr>
        <p:blipFill>
          <a:blip r:embed="rId2">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10315896" y="252961"/>
            <a:ext cx="1574985" cy="502944"/>
          </a:xfrm>
          <a:prstGeom prst="rect">
            <a:avLst/>
          </a:prstGeom>
        </p:spPr>
      </p:pic>
    </p:spTree>
    <p:extLst>
      <p:ext uri="{BB962C8B-B14F-4D97-AF65-F5344CB8AC3E}">
        <p14:creationId xmlns:p14="http://schemas.microsoft.com/office/powerpoint/2010/main" val="4187494075"/>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ivider w/ subheader - Dark">
    <p:bg>
      <p:bgPr>
        <a:gradFill>
          <a:gsLst>
            <a:gs pos="0">
              <a:srgbClr val="001C41"/>
            </a:gs>
            <a:gs pos="90000">
              <a:srgbClr val="0E0F1A"/>
            </a:gs>
          </a:gsLst>
          <a:lin ang="4800000" scaled="0"/>
        </a:gradFill>
        <a:effectLst/>
      </p:bgPr>
    </p:bg>
    <p:spTree>
      <p:nvGrpSpPr>
        <p:cNvPr id="1" name=""/>
        <p:cNvGrpSpPr/>
        <p:nvPr/>
      </p:nvGrpSpPr>
      <p:grpSpPr>
        <a:xfrm>
          <a:off x="0" y="0"/>
          <a:ext cx="0" cy="0"/>
          <a:chOff x="0" y="0"/>
          <a:chExt cx="0" cy="0"/>
        </a:xfrm>
      </p:grpSpPr>
      <p:cxnSp>
        <p:nvCxnSpPr>
          <p:cNvPr id="16" name="Straight Connector 15">
            <a:extLst>
              <a:ext uri="{FF2B5EF4-FFF2-40B4-BE49-F238E27FC236}">
                <a16:creationId xmlns:a16="http://schemas.microsoft.com/office/drawing/2014/main" id="{B16CAF48-58EC-4325-B706-3D6F2E20A791}"/>
              </a:ext>
            </a:extLst>
          </p:cNvPr>
          <p:cNvCxnSpPr>
            <a:cxnSpLocks/>
          </p:cNvCxnSpPr>
          <p:nvPr userDrawn="1"/>
        </p:nvCxnSpPr>
        <p:spPr>
          <a:xfrm flipH="1">
            <a:off x="1084560" y="3466282"/>
            <a:ext cx="7772400"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sp>
        <p:nvSpPr>
          <p:cNvPr id="7" name="Title 1">
            <a:extLst>
              <a:ext uri="{FF2B5EF4-FFF2-40B4-BE49-F238E27FC236}">
                <a16:creationId xmlns:a16="http://schemas.microsoft.com/office/drawing/2014/main" id="{723AF685-CA0E-F949-9A72-147090B05C27}"/>
              </a:ext>
            </a:extLst>
          </p:cNvPr>
          <p:cNvSpPr>
            <a:spLocks noGrp="1"/>
          </p:cNvSpPr>
          <p:nvPr>
            <p:ph type="ctrTitle" hasCustomPrompt="1"/>
          </p:nvPr>
        </p:nvSpPr>
        <p:spPr>
          <a:xfrm>
            <a:off x="1084560" y="2544056"/>
            <a:ext cx="9061222" cy="615553"/>
          </a:xfrm>
          <a:prstGeom prst="rect">
            <a:avLst/>
          </a:prstGeom>
        </p:spPr>
        <p:txBody>
          <a:bodyPr wrap="square" lIns="0" tIns="0" rIns="0" bIns="0" anchor="b">
            <a:spAutoFit/>
          </a:bodyPr>
          <a:lstStyle>
            <a:lvl1pPr marL="0" algn="l" defTabSz="914400" rtl="0" eaLnBrk="1" latinLnBrk="0" hangingPunct="1">
              <a:lnSpc>
                <a:spcPct val="100000"/>
              </a:lnSpc>
              <a:spcBef>
                <a:spcPct val="0"/>
              </a:spcBef>
              <a:buNone/>
              <a:defRPr lang="en-US" sz="4000" b="0" i="0" kern="1200" dirty="0">
                <a:solidFill>
                  <a:schemeClr val="bg1"/>
                </a:solidFill>
                <a:latin typeface="Raleway" panose="020B0003030101060003" pitchFamily="34" charset="0"/>
                <a:ea typeface="+mj-ea"/>
                <a:cs typeface="+mj-cs"/>
              </a:defRPr>
            </a:lvl1pPr>
          </a:lstStyle>
          <a:p>
            <a:r>
              <a:rPr lang="en-US" dirty="0"/>
              <a:t>Click to edit text</a:t>
            </a:r>
          </a:p>
        </p:txBody>
      </p:sp>
      <p:sp>
        <p:nvSpPr>
          <p:cNvPr id="8" name="Text Placeholder 10">
            <a:extLst>
              <a:ext uri="{FF2B5EF4-FFF2-40B4-BE49-F238E27FC236}">
                <a16:creationId xmlns:a16="http://schemas.microsoft.com/office/drawing/2014/main" id="{A814F61A-6E44-294F-9CEB-72E68E7D87A5}"/>
              </a:ext>
            </a:extLst>
          </p:cNvPr>
          <p:cNvSpPr>
            <a:spLocks noGrp="1"/>
          </p:cNvSpPr>
          <p:nvPr>
            <p:ph type="body" sz="quarter" idx="13" hasCustomPrompt="1"/>
          </p:nvPr>
        </p:nvSpPr>
        <p:spPr>
          <a:xfrm>
            <a:off x="1084262" y="3712995"/>
            <a:ext cx="9061223" cy="473656"/>
          </a:xfrm>
          <a:prstGeom prst="rect">
            <a:avLst/>
          </a:prstGeom>
        </p:spPr>
        <p:txBody>
          <a:bodyPr wrap="square" lIns="0" tIns="0" rIns="0" bIns="0">
            <a:spAutoFit/>
          </a:bodyPr>
          <a:lstStyle>
            <a:lvl1pPr marL="0" indent="0" algn="l" defTabSz="914400" rtl="0" eaLnBrk="1" latinLnBrk="0" hangingPunct="1">
              <a:lnSpc>
                <a:spcPct val="120000"/>
              </a:lnSpc>
              <a:spcBef>
                <a:spcPct val="0"/>
              </a:spcBef>
              <a:spcAft>
                <a:spcPts val="100"/>
              </a:spcAft>
              <a:buNone/>
              <a:defRPr lang="en-US" sz="2800" b="0" i="0" kern="1200" dirty="0" smtClean="0">
                <a:solidFill>
                  <a:schemeClr val="bg1"/>
                </a:solidFill>
                <a:latin typeface="Raleway" panose="020B0003030101060003" pitchFamily="34" charset="0"/>
                <a:ea typeface="+mj-ea"/>
                <a:cs typeface="+mj-cs"/>
              </a:defRPr>
            </a:lvl1pPr>
            <a:lvl2pPr marL="0" indent="0" algn="l" defTabSz="914400" rtl="0" eaLnBrk="1" latinLnBrk="0" hangingPunct="1">
              <a:lnSpc>
                <a:spcPct val="120000"/>
              </a:lnSpc>
              <a:spcBef>
                <a:spcPct val="0"/>
              </a:spcBef>
              <a:buNone/>
              <a:defRPr lang="en-US" sz="2800" kern="1200" dirty="0" smtClean="0">
                <a:solidFill>
                  <a:schemeClr val="bg1"/>
                </a:solidFill>
                <a:latin typeface="+mn-lt"/>
                <a:ea typeface="+mj-ea"/>
                <a:cs typeface="+mj-cs"/>
              </a:defRPr>
            </a:lvl2pPr>
            <a:lvl3pPr marL="0" indent="0" algn="l" defTabSz="914400" rtl="0" eaLnBrk="1" latinLnBrk="0" hangingPunct="1">
              <a:lnSpc>
                <a:spcPct val="120000"/>
              </a:lnSpc>
              <a:spcBef>
                <a:spcPct val="0"/>
              </a:spcBef>
              <a:buNone/>
              <a:defRPr lang="en-US" sz="2800" kern="1200" dirty="0" smtClean="0">
                <a:solidFill>
                  <a:schemeClr val="bg1"/>
                </a:solidFill>
                <a:latin typeface="+mn-lt"/>
                <a:ea typeface="+mj-ea"/>
                <a:cs typeface="+mj-cs"/>
              </a:defRPr>
            </a:lvl3pPr>
            <a:lvl4pPr marL="0" indent="0" algn="l" defTabSz="914400" rtl="0" eaLnBrk="1" latinLnBrk="0" hangingPunct="1">
              <a:lnSpc>
                <a:spcPct val="120000"/>
              </a:lnSpc>
              <a:spcBef>
                <a:spcPct val="0"/>
              </a:spcBef>
              <a:buNone/>
              <a:defRPr lang="en-US" sz="2800" kern="1200" dirty="0" smtClean="0">
                <a:solidFill>
                  <a:schemeClr val="bg1"/>
                </a:solidFill>
                <a:latin typeface="+mn-lt"/>
                <a:ea typeface="+mj-ea"/>
                <a:cs typeface="+mj-cs"/>
              </a:defRPr>
            </a:lvl4pPr>
            <a:lvl5pPr marL="0" indent="0" algn="l" defTabSz="914400" rtl="0" eaLnBrk="1" latinLnBrk="0" hangingPunct="1">
              <a:lnSpc>
                <a:spcPct val="120000"/>
              </a:lnSpc>
              <a:spcBef>
                <a:spcPct val="0"/>
              </a:spcBef>
              <a:buNone/>
              <a:defRPr lang="en-US" sz="2800" kern="1200" dirty="0">
                <a:solidFill>
                  <a:schemeClr val="bg1"/>
                </a:solidFill>
                <a:latin typeface="+mn-lt"/>
                <a:ea typeface="+mj-ea"/>
                <a:cs typeface="+mj-cs"/>
              </a:defRPr>
            </a:lvl5pPr>
          </a:lstStyle>
          <a:p>
            <a:pPr lvl="0"/>
            <a:r>
              <a:rPr lang="en-US" dirty="0"/>
              <a:t>Click to edit </a:t>
            </a:r>
            <a:r>
              <a:rPr lang="en-US" dirty="0" err="1"/>
              <a:t>subheadline</a:t>
            </a:r>
            <a:endParaRPr lang="en-US" dirty="0"/>
          </a:p>
        </p:txBody>
      </p:sp>
      <p:pic>
        <p:nvPicPr>
          <p:cNvPr id="6" name="Picture 5" descr="Text, icon&#10;&#10;Description automatically generated with medium confidence">
            <a:extLst>
              <a:ext uri="{FF2B5EF4-FFF2-40B4-BE49-F238E27FC236}">
                <a16:creationId xmlns:a16="http://schemas.microsoft.com/office/drawing/2014/main" id="{788015E3-8B44-463A-AC75-C28DC6DCB05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15450" y="252963"/>
            <a:ext cx="1985109" cy="473656"/>
          </a:xfrm>
          <a:prstGeom prst="rect">
            <a:avLst/>
          </a:prstGeom>
        </p:spPr>
      </p:pic>
    </p:spTree>
    <p:extLst>
      <p:ext uri="{BB962C8B-B14F-4D97-AF65-F5344CB8AC3E}">
        <p14:creationId xmlns:p14="http://schemas.microsoft.com/office/powerpoint/2010/main" val="19038029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vider w/ subheader - Light">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F00CCACE-7A09-0445-9EED-672F62DD453A}"/>
              </a:ext>
            </a:extLst>
          </p:cNvPr>
          <p:cNvCxnSpPr>
            <a:cxnSpLocks/>
          </p:cNvCxnSpPr>
          <p:nvPr userDrawn="1"/>
        </p:nvCxnSpPr>
        <p:spPr>
          <a:xfrm flipH="1">
            <a:off x="1084560" y="3466282"/>
            <a:ext cx="7772400"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sp>
        <p:nvSpPr>
          <p:cNvPr id="6" name="Title 1">
            <a:extLst>
              <a:ext uri="{FF2B5EF4-FFF2-40B4-BE49-F238E27FC236}">
                <a16:creationId xmlns:a16="http://schemas.microsoft.com/office/drawing/2014/main" id="{261ABF22-E619-5F42-BCB5-407501DED03F}"/>
              </a:ext>
            </a:extLst>
          </p:cNvPr>
          <p:cNvSpPr>
            <a:spLocks noGrp="1"/>
          </p:cNvSpPr>
          <p:nvPr>
            <p:ph type="ctrTitle" hasCustomPrompt="1"/>
          </p:nvPr>
        </p:nvSpPr>
        <p:spPr>
          <a:xfrm>
            <a:off x="1084560" y="2544056"/>
            <a:ext cx="9061222" cy="615553"/>
          </a:xfrm>
          <a:prstGeom prst="rect">
            <a:avLst/>
          </a:prstGeom>
        </p:spPr>
        <p:txBody>
          <a:bodyPr wrap="square" lIns="0" tIns="0" rIns="0" bIns="0" anchor="b">
            <a:spAutoFit/>
          </a:bodyPr>
          <a:lstStyle>
            <a:lvl1pPr marL="0" algn="l" defTabSz="914400" rtl="0" eaLnBrk="1" latinLnBrk="0" hangingPunct="1">
              <a:lnSpc>
                <a:spcPct val="100000"/>
              </a:lnSpc>
              <a:spcBef>
                <a:spcPct val="0"/>
              </a:spcBef>
              <a:buNone/>
              <a:defRPr lang="en-US" sz="4000" b="0" i="0" kern="1200" dirty="0">
                <a:solidFill>
                  <a:srgbClr val="0E0F1A"/>
                </a:solidFill>
                <a:latin typeface="Raleway" panose="020B0003030101060003" pitchFamily="34" charset="0"/>
                <a:ea typeface="+mj-ea"/>
                <a:cs typeface="+mj-cs"/>
              </a:defRPr>
            </a:lvl1pPr>
          </a:lstStyle>
          <a:p>
            <a:r>
              <a:rPr lang="en-US" dirty="0"/>
              <a:t>Click to edit text</a:t>
            </a:r>
          </a:p>
        </p:txBody>
      </p:sp>
      <p:sp>
        <p:nvSpPr>
          <p:cNvPr id="11" name="Text Placeholder 10">
            <a:extLst>
              <a:ext uri="{FF2B5EF4-FFF2-40B4-BE49-F238E27FC236}">
                <a16:creationId xmlns:a16="http://schemas.microsoft.com/office/drawing/2014/main" id="{59D9FD84-9D0A-B94A-B024-DFBF8ACD80D3}"/>
              </a:ext>
            </a:extLst>
          </p:cNvPr>
          <p:cNvSpPr>
            <a:spLocks noGrp="1"/>
          </p:cNvSpPr>
          <p:nvPr>
            <p:ph type="body" sz="quarter" idx="13" hasCustomPrompt="1"/>
          </p:nvPr>
        </p:nvSpPr>
        <p:spPr>
          <a:xfrm>
            <a:off x="1084262" y="3712995"/>
            <a:ext cx="9061223" cy="473656"/>
          </a:xfrm>
          <a:prstGeom prst="rect">
            <a:avLst/>
          </a:prstGeom>
        </p:spPr>
        <p:txBody>
          <a:bodyPr wrap="square" lIns="0" tIns="0" rIns="0" bIns="0">
            <a:spAutoFit/>
          </a:bodyPr>
          <a:lstStyle>
            <a:lvl1pPr marL="0" indent="0" algn="l" defTabSz="914400" rtl="0" eaLnBrk="1" latinLnBrk="0" hangingPunct="1">
              <a:lnSpc>
                <a:spcPct val="120000"/>
              </a:lnSpc>
              <a:spcBef>
                <a:spcPct val="0"/>
              </a:spcBef>
              <a:spcAft>
                <a:spcPts val="100"/>
              </a:spcAft>
              <a:buNone/>
              <a:defRPr lang="en-US" sz="2800" b="0" i="0" kern="1200" dirty="0" smtClean="0">
                <a:solidFill>
                  <a:srgbClr val="0E0F1A"/>
                </a:solidFill>
                <a:latin typeface="Raleway" panose="020B0003030101060003" pitchFamily="34" charset="0"/>
                <a:ea typeface="+mj-ea"/>
                <a:cs typeface="+mj-cs"/>
              </a:defRPr>
            </a:lvl1pPr>
            <a:lvl2pPr marL="0" indent="0" algn="l" defTabSz="914400" rtl="0" eaLnBrk="1" latinLnBrk="0" hangingPunct="1">
              <a:lnSpc>
                <a:spcPct val="120000"/>
              </a:lnSpc>
              <a:spcBef>
                <a:spcPct val="0"/>
              </a:spcBef>
              <a:buNone/>
              <a:defRPr lang="en-US" sz="2800" kern="1200" dirty="0" smtClean="0">
                <a:solidFill>
                  <a:schemeClr val="bg1"/>
                </a:solidFill>
                <a:latin typeface="+mn-lt"/>
                <a:ea typeface="+mj-ea"/>
                <a:cs typeface="+mj-cs"/>
              </a:defRPr>
            </a:lvl2pPr>
            <a:lvl3pPr marL="0" indent="0" algn="l" defTabSz="914400" rtl="0" eaLnBrk="1" latinLnBrk="0" hangingPunct="1">
              <a:lnSpc>
                <a:spcPct val="120000"/>
              </a:lnSpc>
              <a:spcBef>
                <a:spcPct val="0"/>
              </a:spcBef>
              <a:buNone/>
              <a:defRPr lang="en-US" sz="2800" kern="1200" dirty="0" smtClean="0">
                <a:solidFill>
                  <a:schemeClr val="bg1"/>
                </a:solidFill>
                <a:latin typeface="+mn-lt"/>
                <a:ea typeface="+mj-ea"/>
                <a:cs typeface="+mj-cs"/>
              </a:defRPr>
            </a:lvl3pPr>
            <a:lvl4pPr marL="0" indent="0" algn="l" defTabSz="914400" rtl="0" eaLnBrk="1" latinLnBrk="0" hangingPunct="1">
              <a:lnSpc>
                <a:spcPct val="120000"/>
              </a:lnSpc>
              <a:spcBef>
                <a:spcPct val="0"/>
              </a:spcBef>
              <a:buNone/>
              <a:defRPr lang="en-US" sz="2800" kern="1200" dirty="0" smtClean="0">
                <a:solidFill>
                  <a:schemeClr val="bg1"/>
                </a:solidFill>
                <a:latin typeface="+mn-lt"/>
                <a:ea typeface="+mj-ea"/>
                <a:cs typeface="+mj-cs"/>
              </a:defRPr>
            </a:lvl4pPr>
            <a:lvl5pPr marL="0" indent="0" algn="l" defTabSz="914400" rtl="0" eaLnBrk="1" latinLnBrk="0" hangingPunct="1">
              <a:lnSpc>
                <a:spcPct val="120000"/>
              </a:lnSpc>
              <a:spcBef>
                <a:spcPct val="0"/>
              </a:spcBef>
              <a:buNone/>
              <a:defRPr lang="en-US" sz="2800" kern="1200" dirty="0">
                <a:solidFill>
                  <a:schemeClr val="bg1"/>
                </a:solidFill>
                <a:latin typeface="+mn-lt"/>
                <a:ea typeface="+mj-ea"/>
                <a:cs typeface="+mj-cs"/>
              </a:defRPr>
            </a:lvl5pPr>
          </a:lstStyle>
          <a:p>
            <a:pPr lvl="0"/>
            <a:r>
              <a:rPr lang="en-US" dirty="0"/>
              <a:t>Click to edit </a:t>
            </a:r>
            <a:r>
              <a:rPr lang="en-US" dirty="0" err="1"/>
              <a:t>subheadline</a:t>
            </a:r>
            <a:endParaRPr lang="en-US" dirty="0"/>
          </a:p>
        </p:txBody>
      </p:sp>
      <p:pic>
        <p:nvPicPr>
          <p:cNvPr id="10" name="Picture 9">
            <a:extLst>
              <a:ext uri="{FF2B5EF4-FFF2-40B4-BE49-F238E27FC236}">
                <a16:creationId xmlns:a16="http://schemas.microsoft.com/office/drawing/2014/main" id="{812CDA94-4F75-4B50-88A2-37811F2F8D0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15896" y="252961"/>
            <a:ext cx="1574985" cy="502944"/>
          </a:xfrm>
          <a:prstGeom prst="rect">
            <a:avLst/>
          </a:prstGeom>
        </p:spPr>
      </p:pic>
    </p:spTree>
    <p:extLst>
      <p:ext uri="{BB962C8B-B14F-4D97-AF65-F5344CB8AC3E}">
        <p14:creationId xmlns:p14="http://schemas.microsoft.com/office/powerpoint/2010/main" val="1801014665"/>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slideLayout" Target="../slideLayouts/slideLayout63.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ext Placeholder 20">
            <a:extLst>
              <a:ext uri="{FF2B5EF4-FFF2-40B4-BE49-F238E27FC236}">
                <a16:creationId xmlns:a16="http://schemas.microsoft.com/office/drawing/2014/main" id="{5207B94B-DEF4-9D48-AD2D-A15DF601362D}"/>
              </a:ext>
            </a:extLst>
          </p:cNvPr>
          <p:cNvSpPr txBox="1">
            <a:spLocks/>
          </p:cNvSpPr>
          <p:nvPr userDrawn="1"/>
        </p:nvSpPr>
        <p:spPr>
          <a:xfrm>
            <a:off x="274480" y="6493502"/>
            <a:ext cx="5260046" cy="180690"/>
          </a:xfrm>
          <a:prstGeom prst="rect">
            <a:avLst/>
          </a:prstGeom>
        </p:spPr>
        <p:txBody>
          <a:bodyPr wrap="square" lIns="0" tIns="0" rIns="0" bIns="0" anchor="b" anchorCtr="0">
            <a:spAutoFit/>
          </a:bodyPr>
          <a:lstStyle>
            <a:lvl1pPr marL="0" indent="0" algn="r" defTabSz="914400" rtl="0" eaLnBrk="1" latinLnBrk="0" hangingPunct="1">
              <a:lnSpc>
                <a:spcPct val="130000"/>
              </a:lnSpc>
              <a:spcBef>
                <a:spcPts val="0"/>
              </a:spcBef>
              <a:spcAft>
                <a:spcPts val="600"/>
              </a:spcAft>
              <a:buClr>
                <a:srgbClr val="353746"/>
              </a:buClr>
              <a:buFont typeface="Wingdings" panose="05000000000000000000" pitchFamily="2" charset="2"/>
              <a:buNone/>
              <a:defRPr lang="en-US" sz="1200" kern="1200" dirty="0" smtClean="0">
                <a:solidFill>
                  <a:schemeClr val="bg1"/>
                </a:solidFill>
                <a:latin typeface="+mn-lt"/>
                <a:ea typeface="+mn-ea"/>
                <a:cs typeface="+mn-cs"/>
              </a:defRPr>
            </a:lvl1pPr>
            <a:lvl2pPr marL="225425" indent="0" algn="l" defTabSz="914400" rtl="0" eaLnBrk="1" latinLnBrk="0" hangingPunct="1">
              <a:lnSpc>
                <a:spcPct val="130000"/>
              </a:lnSpc>
              <a:spcBef>
                <a:spcPts val="0"/>
              </a:spcBef>
              <a:spcAft>
                <a:spcPts val="600"/>
              </a:spcAft>
              <a:buClr>
                <a:srgbClr val="353746"/>
              </a:buClr>
              <a:buFont typeface="Raleway" panose="020B0503030101060003" pitchFamily="34" charset="0"/>
              <a:buNone/>
              <a:defRPr lang="en-US" sz="1200" kern="1200" dirty="0" smtClean="0">
                <a:solidFill>
                  <a:schemeClr val="tx1">
                    <a:tint val="75000"/>
                  </a:schemeClr>
                </a:solidFill>
                <a:latin typeface="+mn-lt"/>
                <a:ea typeface="+mn-ea"/>
                <a:cs typeface="+mn-cs"/>
              </a:defRPr>
            </a:lvl2pPr>
            <a:lvl3pPr marL="465137" indent="0" algn="l" defTabSz="914400" rtl="0" eaLnBrk="1" latinLnBrk="0" hangingPunct="1">
              <a:lnSpc>
                <a:spcPct val="130000"/>
              </a:lnSpc>
              <a:spcBef>
                <a:spcPts val="0"/>
              </a:spcBef>
              <a:spcAft>
                <a:spcPts val="600"/>
              </a:spcAft>
              <a:buClr>
                <a:srgbClr val="353746"/>
              </a:buClr>
              <a:buFont typeface="Arial" panose="020B0604020202020204" pitchFamily="34" charset="0"/>
              <a:buNone/>
              <a:defRPr lang="en-US" sz="1200" kern="1200" dirty="0" smtClean="0">
                <a:solidFill>
                  <a:schemeClr val="tx1">
                    <a:tint val="75000"/>
                  </a:schemeClr>
                </a:solidFill>
                <a:latin typeface="+mn-lt"/>
                <a:ea typeface="+mn-ea"/>
                <a:cs typeface="+mn-cs"/>
              </a:defRPr>
            </a:lvl3pPr>
            <a:lvl4pPr marL="688975" indent="0" algn="l" defTabSz="914400" rtl="0" eaLnBrk="1" latinLnBrk="0" hangingPunct="1">
              <a:lnSpc>
                <a:spcPct val="130000"/>
              </a:lnSpc>
              <a:spcBef>
                <a:spcPts val="0"/>
              </a:spcBef>
              <a:spcAft>
                <a:spcPts val="600"/>
              </a:spcAft>
              <a:buClr>
                <a:srgbClr val="353746"/>
              </a:buClr>
              <a:buFont typeface="Courier New" panose="02070309020205020404" pitchFamily="49" charset="0"/>
              <a:buNone/>
              <a:defRPr lang="en-US" sz="1200" kern="1200" dirty="0" smtClean="0">
                <a:solidFill>
                  <a:schemeClr val="tx1">
                    <a:tint val="75000"/>
                  </a:schemeClr>
                </a:solidFill>
                <a:latin typeface="+mn-lt"/>
                <a:ea typeface="+mn-ea"/>
                <a:cs typeface="+mn-cs"/>
              </a:defRPr>
            </a:lvl4pPr>
            <a:lvl5pPr marL="914400" indent="0" algn="l" defTabSz="914400" rtl="0" eaLnBrk="1" latinLnBrk="0" hangingPunct="1">
              <a:lnSpc>
                <a:spcPct val="130000"/>
              </a:lnSpc>
              <a:spcBef>
                <a:spcPts val="0"/>
              </a:spcBef>
              <a:spcAft>
                <a:spcPts val="600"/>
              </a:spcAft>
              <a:buClr>
                <a:srgbClr val="353746"/>
              </a:buClr>
              <a:buFont typeface="Wingdings" panose="05000000000000000000" pitchFamily="2" charset="2"/>
              <a:buNone/>
              <a:defRPr lang="en-US" sz="1200" kern="1200" dirty="0">
                <a:solidFill>
                  <a:schemeClr val="tx1">
                    <a:tint val="7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r>
              <a:rPr lang="en-US" sz="1000" b="0" i="0" spc="0" dirty="0">
                <a:solidFill>
                  <a:srgbClr val="9798A5">
                    <a:alpha val="50000"/>
                  </a:srgbClr>
                </a:solidFill>
                <a:latin typeface="Raleway" panose="020B0003030101060003" pitchFamily="34" charset="0"/>
              </a:rPr>
              <a:t>© </a:t>
            </a:r>
            <a:r>
              <a:rPr lang="en-US" sz="1000" b="0" i="0" spc="300" dirty="0">
                <a:solidFill>
                  <a:srgbClr val="9798A5">
                    <a:alpha val="50000"/>
                  </a:srgbClr>
                </a:solidFill>
                <a:latin typeface="Raleway" panose="020B0003030101060003" pitchFamily="34" charset="0"/>
              </a:rPr>
              <a:t>HGS DIGITAL</a:t>
            </a:r>
          </a:p>
        </p:txBody>
      </p:sp>
      <p:sp>
        <p:nvSpPr>
          <p:cNvPr id="3" name="Text Placeholder 20">
            <a:extLst>
              <a:ext uri="{FF2B5EF4-FFF2-40B4-BE49-F238E27FC236}">
                <a16:creationId xmlns:a16="http://schemas.microsoft.com/office/drawing/2014/main" id="{63B24C14-4D8B-2446-948C-3F1F70B2399F}"/>
              </a:ext>
            </a:extLst>
          </p:cNvPr>
          <p:cNvSpPr txBox="1">
            <a:spLocks/>
          </p:cNvSpPr>
          <p:nvPr userDrawn="1"/>
        </p:nvSpPr>
        <p:spPr>
          <a:xfrm>
            <a:off x="11736541" y="6496216"/>
            <a:ext cx="181139" cy="180690"/>
          </a:xfrm>
          <a:prstGeom prst="rect">
            <a:avLst/>
          </a:prstGeom>
        </p:spPr>
        <p:txBody>
          <a:bodyPr wrap="none" lIns="0" tIns="0" rIns="0" bIns="0" anchor="b" anchorCtr="0">
            <a:spAutoFit/>
          </a:bodyPr>
          <a:lstStyle>
            <a:lvl1pPr marL="0" indent="0" algn="r" defTabSz="914400" rtl="0" eaLnBrk="1" latinLnBrk="0" hangingPunct="1">
              <a:lnSpc>
                <a:spcPct val="130000"/>
              </a:lnSpc>
              <a:spcBef>
                <a:spcPts val="0"/>
              </a:spcBef>
              <a:spcAft>
                <a:spcPts val="600"/>
              </a:spcAft>
              <a:buClr>
                <a:srgbClr val="353746"/>
              </a:buClr>
              <a:buFont typeface="Wingdings" panose="05000000000000000000" pitchFamily="2" charset="2"/>
              <a:buNone/>
              <a:defRPr lang="en-US" sz="1200" kern="1200" dirty="0" smtClean="0">
                <a:solidFill>
                  <a:schemeClr val="bg1"/>
                </a:solidFill>
                <a:latin typeface="+mn-lt"/>
                <a:ea typeface="+mn-ea"/>
                <a:cs typeface="+mn-cs"/>
              </a:defRPr>
            </a:lvl1pPr>
            <a:lvl2pPr marL="225425" indent="0" algn="l" defTabSz="914400" rtl="0" eaLnBrk="1" latinLnBrk="0" hangingPunct="1">
              <a:lnSpc>
                <a:spcPct val="130000"/>
              </a:lnSpc>
              <a:spcBef>
                <a:spcPts val="0"/>
              </a:spcBef>
              <a:spcAft>
                <a:spcPts val="600"/>
              </a:spcAft>
              <a:buClr>
                <a:srgbClr val="353746"/>
              </a:buClr>
              <a:buFont typeface="Raleway" panose="020B0503030101060003" pitchFamily="34" charset="0"/>
              <a:buNone/>
              <a:defRPr lang="en-US" sz="1200" kern="1200" dirty="0" smtClean="0">
                <a:solidFill>
                  <a:schemeClr val="tx1">
                    <a:tint val="75000"/>
                  </a:schemeClr>
                </a:solidFill>
                <a:latin typeface="+mn-lt"/>
                <a:ea typeface="+mn-ea"/>
                <a:cs typeface="+mn-cs"/>
              </a:defRPr>
            </a:lvl2pPr>
            <a:lvl3pPr marL="465137" indent="0" algn="l" defTabSz="914400" rtl="0" eaLnBrk="1" latinLnBrk="0" hangingPunct="1">
              <a:lnSpc>
                <a:spcPct val="130000"/>
              </a:lnSpc>
              <a:spcBef>
                <a:spcPts val="0"/>
              </a:spcBef>
              <a:spcAft>
                <a:spcPts val="600"/>
              </a:spcAft>
              <a:buClr>
                <a:srgbClr val="353746"/>
              </a:buClr>
              <a:buFont typeface="Arial" panose="020B0604020202020204" pitchFamily="34" charset="0"/>
              <a:buNone/>
              <a:defRPr lang="en-US" sz="1200" kern="1200" dirty="0" smtClean="0">
                <a:solidFill>
                  <a:schemeClr val="tx1">
                    <a:tint val="75000"/>
                  </a:schemeClr>
                </a:solidFill>
                <a:latin typeface="+mn-lt"/>
                <a:ea typeface="+mn-ea"/>
                <a:cs typeface="+mn-cs"/>
              </a:defRPr>
            </a:lvl3pPr>
            <a:lvl4pPr marL="688975" indent="0" algn="l" defTabSz="914400" rtl="0" eaLnBrk="1" latinLnBrk="0" hangingPunct="1">
              <a:lnSpc>
                <a:spcPct val="130000"/>
              </a:lnSpc>
              <a:spcBef>
                <a:spcPts val="0"/>
              </a:spcBef>
              <a:spcAft>
                <a:spcPts val="600"/>
              </a:spcAft>
              <a:buClr>
                <a:srgbClr val="353746"/>
              </a:buClr>
              <a:buFont typeface="Courier New" panose="02070309020205020404" pitchFamily="49" charset="0"/>
              <a:buNone/>
              <a:defRPr lang="en-US" sz="1200" kern="1200" dirty="0" smtClean="0">
                <a:solidFill>
                  <a:schemeClr val="tx1">
                    <a:tint val="75000"/>
                  </a:schemeClr>
                </a:solidFill>
                <a:latin typeface="+mn-lt"/>
                <a:ea typeface="+mn-ea"/>
                <a:cs typeface="+mn-cs"/>
              </a:defRPr>
            </a:lvl4pPr>
            <a:lvl5pPr marL="914400" indent="0" algn="l" defTabSz="914400" rtl="0" eaLnBrk="1" latinLnBrk="0" hangingPunct="1">
              <a:lnSpc>
                <a:spcPct val="130000"/>
              </a:lnSpc>
              <a:spcBef>
                <a:spcPts val="0"/>
              </a:spcBef>
              <a:spcAft>
                <a:spcPts val="600"/>
              </a:spcAft>
              <a:buClr>
                <a:srgbClr val="353746"/>
              </a:buClr>
              <a:buFont typeface="Wingdings" panose="05000000000000000000" pitchFamily="2" charset="2"/>
              <a:buNone/>
              <a:defRPr lang="en-US" sz="1200" kern="1200" dirty="0">
                <a:solidFill>
                  <a:schemeClr val="tx1">
                    <a:tint val="7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fld id="{C80B9218-6AA5-4AB8-867E-7D4B43D04A60}" type="slidenum">
              <a:rPr lang="en-US" sz="1000" b="0" i="0" smtClean="0">
                <a:solidFill>
                  <a:srgbClr val="9798A5">
                    <a:alpha val="49804"/>
                  </a:srgbClr>
                </a:solidFill>
                <a:latin typeface="Raleway" panose="020B0003030101060003" pitchFamily="34" charset="0"/>
              </a:rPr>
              <a:pPr/>
              <a:t>‹#›</a:t>
            </a:fld>
            <a:endParaRPr lang="en-US" sz="1000" b="0" i="0" dirty="0">
              <a:solidFill>
                <a:srgbClr val="9798A5">
                  <a:alpha val="49804"/>
                </a:srgbClr>
              </a:solidFill>
              <a:latin typeface="Raleway" panose="020B0003030101060003" pitchFamily="34" charset="0"/>
            </a:endParaRPr>
          </a:p>
        </p:txBody>
      </p:sp>
    </p:spTree>
    <p:extLst>
      <p:ext uri="{BB962C8B-B14F-4D97-AF65-F5344CB8AC3E}">
        <p14:creationId xmlns:p14="http://schemas.microsoft.com/office/powerpoint/2010/main" val="1808963552"/>
      </p:ext>
    </p:extLst>
  </p:cSld>
  <p:clrMap bg1="lt1" tx1="dk1" bg2="lt2" tx2="dk2" accent1="accent1" accent2="accent2" accent3="accent3" accent4="accent4" accent5="accent5" accent6="accent6" hlink="hlink" folHlink="folHlink"/>
  <p:sldLayoutIdLst>
    <p:sldLayoutId id="2147483825" r:id="rId1"/>
    <p:sldLayoutId id="2147483737" r:id="rId2"/>
    <p:sldLayoutId id="2147483738" r:id="rId3"/>
    <p:sldLayoutId id="2147483799" r:id="rId4"/>
    <p:sldLayoutId id="2147483741" r:id="rId5"/>
    <p:sldLayoutId id="2147483742" r:id="rId6"/>
    <p:sldLayoutId id="2147483796" r:id="rId7"/>
    <p:sldLayoutId id="2147483743" r:id="rId8"/>
    <p:sldLayoutId id="2147483744" r:id="rId9"/>
    <p:sldLayoutId id="2147483745" r:id="rId10"/>
    <p:sldLayoutId id="2147483855" r:id="rId11"/>
    <p:sldLayoutId id="2147483856" r:id="rId12"/>
    <p:sldLayoutId id="2147483857" r:id="rId13"/>
    <p:sldLayoutId id="2147483858" r:id="rId14"/>
    <p:sldLayoutId id="2147483859" r:id="rId15"/>
    <p:sldLayoutId id="2147483860" r:id="rId16"/>
    <p:sldLayoutId id="2147483861" r:id="rId17"/>
    <p:sldLayoutId id="2147483862" r:id="rId18"/>
    <p:sldLayoutId id="2147483863" r:id="rId19"/>
    <p:sldLayoutId id="2147483864" r:id="rId20"/>
    <p:sldLayoutId id="2147483865" r:id="rId21"/>
    <p:sldLayoutId id="2147483866" r:id="rId22"/>
    <p:sldLayoutId id="2147483867" r:id="rId23"/>
    <p:sldLayoutId id="2147483868" r:id="rId24"/>
    <p:sldLayoutId id="2147483869" r:id="rId25"/>
    <p:sldLayoutId id="2147483870" r:id="rId26"/>
    <p:sldLayoutId id="2147483871" r:id="rId27"/>
    <p:sldLayoutId id="2147483872" r:id="rId28"/>
    <p:sldLayoutId id="2147483873" r:id="rId29"/>
    <p:sldLayoutId id="2147483874" r:id="rId30"/>
    <p:sldLayoutId id="2147483875" r:id="rId31"/>
    <p:sldLayoutId id="2147483876" r:id="rId32"/>
    <p:sldLayoutId id="2147483877" r:id="rId33"/>
    <p:sldLayoutId id="2147483878" r:id="rId34"/>
    <p:sldLayoutId id="2147483746" r:id="rId35"/>
    <p:sldLayoutId id="2147483747" r:id="rId36"/>
    <p:sldLayoutId id="2147483748" r:id="rId37"/>
    <p:sldLayoutId id="2147483758" r:id="rId38"/>
    <p:sldLayoutId id="2147483759" r:id="rId39"/>
    <p:sldLayoutId id="2147483794" r:id="rId40"/>
    <p:sldLayoutId id="2147483788" r:id="rId41"/>
    <p:sldLayoutId id="2147483789" r:id="rId42"/>
    <p:sldLayoutId id="2147483772" r:id="rId43"/>
    <p:sldLayoutId id="2147483831" r:id="rId44"/>
    <p:sldLayoutId id="2147483822" r:id="rId45"/>
    <p:sldLayoutId id="2147483881" r:id="rId46"/>
    <p:sldLayoutId id="2147483880" r:id="rId47"/>
    <p:sldLayoutId id="2147483833" r:id="rId48"/>
    <p:sldLayoutId id="2147483841" r:id="rId49"/>
    <p:sldLayoutId id="2147483774" r:id="rId50"/>
    <p:sldLayoutId id="2147483802" r:id="rId51"/>
    <p:sldLayoutId id="2147483840" r:id="rId52"/>
    <p:sldLayoutId id="2147483803" r:id="rId53"/>
    <p:sldLayoutId id="2147483823" r:id="rId54"/>
    <p:sldLayoutId id="2147483883" r:id="rId55"/>
    <p:sldLayoutId id="2147483824" r:id="rId56"/>
    <p:sldLayoutId id="2147483829" r:id="rId57"/>
    <p:sldLayoutId id="2147483830" r:id="rId58"/>
    <p:sldLayoutId id="2147483842" r:id="rId59"/>
    <p:sldLayoutId id="2147483882" r:id="rId60"/>
    <p:sldLayoutId id="2147483782" r:id="rId61"/>
    <p:sldLayoutId id="2147483834" r:id="rId62"/>
    <p:sldLayoutId id="2147483783" r:id="rId63"/>
    <p:sldLayoutId id="2147483879" r:id="rId64"/>
  </p:sldLayoutIdLst>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txStyles>
    <p:titleStyle>
      <a:lvl1pPr algn="l" defTabSz="914400" rtl="0" eaLnBrk="1" latinLnBrk="0" hangingPunct="1">
        <a:lnSpc>
          <a:spcPct val="120000"/>
        </a:lnSpc>
        <a:spcBef>
          <a:spcPct val="0"/>
        </a:spcBef>
        <a:buNone/>
        <a:defRPr sz="2800" kern="1200">
          <a:solidFill>
            <a:schemeClr val="tx1"/>
          </a:solidFill>
          <a:latin typeface="+mj-lt"/>
          <a:ea typeface="+mj-ea"/>
          <a:cs typeface="+mj-cs"/>
        </a:defRPr>
      </a:lvl1pPr>
    </p:titleStyle>
    <p:bodyStyle>
      <a:lvl1pPr marL="228600" indent="-228600" algn="l" defTabSz="914400" rtl="0" eaLnBrk="1" latinLnBrk="0" hangingPunct="1">
        <a:lnSpc>
          <a:spcPct val="130000"/>
        </a:lnSpc>
        <a:spcBef>
          <a:spcPts val="0"/>
        </a:spcBef>
        <a:spcAft>
          <a:spcPts val="600"/>
        </a:spcAft>
        <a:buClr>
          <a:srgbClr val="353746"/>
        </a:buClr>
        <a:buFont typeface="Wingdings" panose="05000000000000000000" pitchFamily="2" charset="2"/>
        <a:buChar char="§"/>
        <a:defRPr lang="en-US" sz="1400" b="0" i="0" kern="1200" smtClean="0">
          <a:solidFill>
            <a:srgbClr val="353746"/>
          </a:solidFill>
          <a:latin typeface="Raleway" pitchFamily="2" charset="77"/>
          <a:ea typeface="+mn-ea"/>
          <a:cs typeface="+mn-cs"/>
        </a:defRPr>
      </a:lvl1pPr>
      <a:lvl2pPr marL="465138" indent="-239713" algn="l" defTabSz="914400" rtl="0" eaLnBrk="1" latinLnBrk="0" hangingPunct="1">
        <a:lnSpc>
          <a:spcPct val="130000"/>
        </a:lnSpc>
        <a:spcBef>
          <a:spcPts val="0"/>
        </a:spcBef>
        <a:spcAft>
          <a:spcPts val="600"/>
        </a:spcAft>
        <a:buClr>
          <a:srgbClr val="353746"/>
        </a:buClr>
        <a:buFont typeface="Raleway" panose="020B0503030101060003" pitchFamily="34" charset="0"/>
        <a:buChar char="–"/>
        <a:defRPr lang="en-US" sz="1400" b="0" i="0" kern="1200" smtClean="0">
          <a:solidFill>
            <a:srgbClr val="353746"/>
          </a:solidFill>
          <a:latin typeface="Raleway" pitchFamily="2" charset="77"/>
          <a:ea typeface="+mn-ea"/>
          <a:cs typeface="+mn-cs"/>
        </a:defRPr>
      </a:lvl2pPr>
      <a:lvl3pPr marL="688975" indent="-223838" algn="l" defTabSz="914400" rtl="0" eaLnBrk="1" latinLnBrk="0" hangingPunct="1">
        <a:lnSpc>
          <a:spcPct val="130000"/>
        </a:lnSpc>
        <a:spcBef>
          <a:spcPts val="0"/>
        </a:spcBef>
        <a:spcAft>
          <a:spcPts val="600"/>
        </a:spcAft>
        <a:buClr>
          <a:srgbClr val="353746"/>
        </a:buClr>
        <a:buFont typeface="Arial" panose="020B0604020202020204" pitchFamily="34" charset="0"/>
        <a:buChar char="•"/>
        <a:defRPr lang="en-US" sz="1400" b="0" i="0" kern="1200" smtClean="0">
          <a:solidFill>
            <a:srgbClr val="353746"/>
          </a:solidFill>
          <a:latin typeface="Raleway" pitchFamily="2" charset="77"/>
          <a:ea typeface="+mn-ea"/>
          <a:cs typeface="+mn-cs"/>
        </a:defRPr>
      </a:lvl3pPr>
      <a:lvl4pPr marL="914400" indent="-225425" algn="l" defTabSz="914400" rtl="0" eaLnBrk="1" latinLnBrk="0" hangingPunct="1">
        <a:lnSpc>
          <a:spcPct val="130000"/>
        </a:lnSpc>
        <a:spcBef>
          <a:spcPts val="0"/>
        </a:spcBef>
        <a:spcAft>
          <a:spcPts val="600"/>
        </a:spcAft>
        <a:buClr>
          <a:srgbClr val="353746"/>
        </a:buClr>
        <a:buFont typeface="Courier New" panose="02070309020205020404" pitchFamily="49" charset="0"/>
        <a:buChar char="o"/>
        <a:defRPr lang="en-US" sz="1400" b="0" i="0" kern="1200" smtClean="0">
          <a:solidFill>
            <a:srgbClr val="353746"/>
          </a:solidFill>
          <a:latin typeface="Raleway" pitchFamily="2" charset="77"/>
          <a:ea typeface="+mn-ea"/>
          <a:cs typeface="+mn-cs"/>
        </a:defRPr>
      </a:lvl4pPr>
      <a:lvl5pPr marL="1139825" indent="-225425" algn="l" defTabSz="914400" rtl="0" eaLnBrk="1" latinLnBrk="0" hangingPunct="1">
        <a:lnSpc>
          <a:spcPct val="130000"/>
        </a:lnSpc>
        <a:spcBef>
          <a:spcPts val="0"/>
        </a:spcBef>
        <a:spcAft>
          <a:spcPts val="600"/>
        </a:spcAft>
        <a:buClr>
          <a:srgbClr val="353746"/>
        </a:buClr>
        <a:buFont typeface="Wingdings" panose="05000000000000000000" pitchFamily="2" charset="2"/>
        <a:buChar char="ü"/>
        <a:defRPr lang="en-US" sz="1400" b="0" i="0" kern="1200" smtClean="0">
          <a:solidFill>
            <a:srgbClr val="353746"/>
          </a:solidFill>
          <a:latin typeface="Raleway" pitchFamily="2"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89.svg"/><Relationship Id="rId3" Type="http://schemas.openxmlformats.org/officeDocument/2006/relationships/image" Target="../media/image84.png"/><Relationship Id="rId7" Type="http://schemas.openxmlformats.org/officeDocument/2006/relationships/image" Target="../media/image88.png"/><Relationship Id="rId2" Type="http://schemas.openxmlformats.org/officeDocument/2006/relationships/notesSlide" Target="../notesSlides/notesSlide6.xml"/><Relationship Id="rId1" Type="http://schemas.openxmlformats.org/officeDocument/2006/relationships/slideLayout" Target="../slideLayouts/slideLayout37.xml"/><Relationship Id="rId6" Type="http://schemas.openxmlformats.org/officeDocument/2006/relationships/image" Target="../media/image87.svg"/><Relationship Id="rId5" Type="http://schemas.openxmlformats.org/officeDocument/2006/relationships/image" Target="../media/image86.png"/><Relationship Id="rId4" Type="http://schemas.openxmlformats.org/officeDocument/2006/relationships/image" Target="../media/image85.svg"/></Relationships>
</file>

<file path=ppt/slides/_rels/slide11.xml.rels><?xml version="1.0" encoding="UTF-8" standalone="yes"?>
<Relationships xmlns="http://schemas.openxmlformats.org/package/2006/relationships"><Relationship Id="rId8" Type="http://schemas.openxmlformats.org/officeDocument/2006/relationships/image" Target="../media/image89.svg"/><Relationship Id="rId3" Type="http://schemas.openxmlformats.org/officeDocument/2006/relationships/image" Target="../media/image84.png"/><Relationship Id="rId7" Type="http://schemas.openxmlformats.org/officeDocument/2006/relationships/image" Target="../media/image88.png"/><Relationship Id="rId2" Type="http://schemas.openxmlformats.org/officeDocument/2006/relationships/notesSlide" Target="../notesSlides/notesSlide7.xml"/><Relationship Id="rId1" Type="http://schemas.openxmlformats.org/officeDocument/2006/relationships/slideLayout" Target="../slideLayouts/slideLayout37.xml"/><Relationship Id="rId6" Type="http://schemas.openxmlformats.org/officeDocument/2006/relationships/image" Target="../media/image87.svg"/><Relationship Id="rId5" Type="http://schemas.openxmlformats.org/officeDocument/2006/relationships/image" Target="../media/image86.png"/><Relationship Id="rId4" Type="http://schemas.openxmlformats.org/officeDocument/2006/relationships/image" Target="../media/image85.svg"/></Relationships>
</file>

<file path=ppt/slides/_rels/slide12.xml.rels><?xml version="1.0" encoding="UTF-8" standalone="yes"?>
<Relationships xmlns="http://schemas.openxmlformats.org/package/2006/relationships"><Relationship Id="rId3" Type="http://schemas.openxmlformats.org/officeDocument/2006/relationships/image" Target="../media/image88.png"/><Relationship Id="rId2" Type="http://schemas.openxmlformats.org/officeDocument/2006/relationships/notesSlide" Target="../notesSlides/notesSlide8.xml"/><Relationship Id="rId1" Type="http://schemas.openxmlformats.org/officeDocument/2006/relationships/slideLayout" Target="../slideLayouts/slideLayout37.xml"/><Relationship Id="rId5" Type="http://schemas.openxmlformats.org/officeDocument/2006/relationships/image" Target="../media/image90.png"/><Relationship Id="rId4" Type="http://schemas.openxmlformats.org/officeDocument/2006/relationships/image" Target="../media/image89.svg"/></Relationships>
</file>

<file path=ppt/slides/_rels/slide13.xml.rels><?xml version="1.0" encoding="UTF-8" standalone="yes"?>
<Relationships xmlns="http://schemas.openxmlformats.org/package/2006/relationships"><Relationship Id="rId3" Type="http://schemas.openxmlformats.org/officeDocument/2006/relationships/image" Target="../media/image88.png"/><Relationship Id="rId2" Type="http://schemas.openxmlformats.org/officeDocument/2006/relationships/notesSlide" Target="../notesSlides/notesSlide9.xml"/><Relationship Id="rId1" Type="http://schemas.openxmlformats.org/officeDocument/2006/relationships/slideLayout" Target="../slideLayouts/slideLayout37.xml"/><Relationship Id="rId5" Type="http://schemas.openxmlformats.org/officeDocument/2006/relationships/image" Target="../media/image91.png"/><Relationship Id="rId4" Type="http://schemas.openxmlformats.org/officeDocument/2006/relationships/image" Target="../media/image89.svg"/></Relationships>
</file>

<file path=ppt/slides/_rels/slide14.xml.rels><?xml version="1.0" encoding="UTF-8" standalone="yes"?>
<Relationships xmlns="http://schemas.openxmlformats.org/package/2006/relationships"><Relationship Id="rId3" Type="http://schemas.openxmlformats.org/officeDocument/2006/relationships/image" Target="../media/image88.png"/><Relationship Id="rId2" Type="http://schemas.openxmlformats.org/officeDocument/2006/relationships/notesSlide" Target="../notesSlides/notesSlide10.xml"/><Relationship Id="rId1" Type="http://schemas.openxmlformats.org/officeDocument/2006/relationships/slideLayout" Target="../slideLayouts/slideLayout37.xml"/><Relationship Id="rId5" Type="http://schemas.openxmlformats.org/officeDocument/2006/relationships/image" Target="../media/image92.png"/><Relationship Id="rId4" Type="http://schemas.openxmlformats.org/officeDocument/2006/relationships/image" Target="../media/image89.svg"/></Relationships>
</file>

<file path=ppt/slides/_rels/slide15.xml.rels><?xml version="1.0" encoding="UTF-8" standalone="yes"?>
<Relationships xmlns="http://schemas.openxmlformats.org/package/2006/relationships"><Relationship Id="rId3" Type="http://schemas.openxmlformats.org/officeDocument/2006/relationships/image" Target="../media/image88.png"/><Relationship Id="rId2" Type="http://schemas.openxmlformats.org/officeDocument/2006/relationships/notesSlide" Target="../notesSlides/notesSlide11.xml"/><Relationship Id="rId1" Type="http://schemas.openxmlformats.org/officeDocument/2006/relationships/slideLayout" Target="../slideLayouts/slideLayout37.xml"/><Relationship Id="rId5" Type="http://schemas.openxmlformats.org/officeDocument/2006/relationships/image" Target="../media/image93.png"/><Relationship Id="rId4" Type="http://schemas.openxmlformats.org/officeDocument/2006/relationships/image" Target="../media/image89.svg"/></Relationships>
</file>

<file path=ppt/slides/_rels/slide16.xml.rels><?xml version="1.0" encoding="UTF-8" standalone="yes"?>
<Relationships xmlns="http://schemas.openxmlformats.org/package/2006/relationships"><Relationship Id="rId3" Type="http://schemas.openxmlformats.org/officeDocument/2006/relationships/image" Target="../media/image88.png"/><Relationship Id="rId2" Type="http://schemas.openxmlformats.org/officeDocument/2006/relationships/notesSlide" Target="../notesSlides/notesSlide12.xml"/><Relationship Id="rId1" Type="http://schemas.openxmlformats.org/officeDocument/2006/relationships/slideLayout" Target="../slideLayouts/slideLayout37.xml"/><Relationship Id="rId5" Type="http://schemas.openxmlformats.org/officeDocument/2006/relationships/image" Target="../media/image94.png"/><Relationship Id="rId4" Type="http://schemas.openxmlformats.org/officeDocument/2006/relationships/image" Target="../media/image89.svg"/></Relationships>
</file>

<file path=ppt/slides/_rels/slide17.xml.rels><?xml version="1.0" encoding="UTF-8" standalone="yes"?>
<Relationships xmlns="http://schemas.openxmlformats.org/package/2006/relationships"><Relationship Id="rId3" Type="http://schemas.openxmlformats.org/officeDocument/2006/relationships/image" Target="../media/image88.png"/><Relationship Id="rId2" Type="http://schemas.openxmlformats.org/officeDocument/2006/relationships/notesSlide" Target="../notesSlides/notesSlide13.xml"/><Relationship Id="rId1" Type="http://schemas.openxmlformats.org/officeDocument/2006/relationships/slideLayout" Target="../slideLayouts/slideLayout37.xml"/><Relationship Id="rId5" Type="http://schemas.openxmlformats.org/officeDocument/2006/relationships/image" Target="../media/image95.png"/><Relationship Id="rId4" Type="http://schemas.openxmlformats.org/officeDocument/2006/relationships/image" Target="../media/image89.svg"/></Relationships>
</file>

<file path=ppt/slides/_rels/slide18.xml.rels><?xml version="1.0" encoding="UTF-8" standalone="yes"?>
<Relationships xmlns="http://schemas.openxmlformats.org/package/2006/relationships"><Relationship Id="rId8" Type="http://schemas.openxmlformats.org/officeDocument/2006/relationships/image" Target="../media/image87.svg"/><Relationship Id="rId3" Type="http://schemas.openxmlformats.org/officeDocument/2006/relationships/image" Target="../media/image84.png"/><Relationship Id="rId7" Type="http://schemas.openxmlformats.org/officeDocument/2006/relationships/image" Target="../media/image86.png"/><Relationship Id="rId2" Type="http://schemas.openxmlformats.org/officeDocument/2006/relationships/notesSlide" Target="../notesSlides/notesSlide14.xml"/><Relationship Id="rId1" Type="http://schemas.openxmlformats.org/officeDocument/2006/relationships/slideLayout" Target="../slideLayouts/slideLayout37.xml"/><Relationship Id="rId6" Type="http://schemas.openxmlformats.org/officeDocument/2006/relationships/image" Target="../media/image89.svg"/><Relationship Id="rId5" Type="http://schemas.openxmlformats.org/officeDocument/2006/relationships/image" Target="../media/image88.png"/><Relationship Id="rId4" Type="http://schemas.openxmlformats.org/officeDocument/2006/relationships/image" Target="../media/image85.svg"/></Relationships>
</file>

<file path=ppt/slides/_rels/slide19.xml.rels><?xml version="1.0" encoding="UTF-8" standalone="yes"?>
<Relationships xmlns="http://schemas.openxmlformats.org/package/2006/relationships"><Relationship Id="rId3" Type="http://schemas.openxmlformats.org/officeDocument/2006/relationships/image" Target="../media/image86.png"/><Relationship Id="rId2" Type="http://schemas.openxmlformats.org/officeDocument/2006/relationships/notesSlide" Target="../notesSlides/notesSlide15.xml"/><Relationship Id="rId1" Type="http://schemas.openxmlformats.org/officeDocument/2006/relationships/slideLayout" Target="../slideLayouts/slideLayout37.xml"/><Relationship Id="rId4" Type="http://schemas.openxmlformats.org/officeDocument/2006/relationships/image" Target="../media/image87.sv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4.xml"/></Relationships>
</file>

<file path=ppt/slides/_rels/slide20.xml.rels><?xml version="1.0" encoding="UTF-8" standalone="yes"?>
<Relationships xmlns="http://schemas.openxmlformats.org/package/2006/relationships"><Relationship Id="rId8" Type="http://schemas.openxmlformats.org/officeDocument/2006/relationships/image" Target="../media/image87.svg"/><Relationship Id="rId3" Type="http://schemas.openxmlformats.org/officeDocument/2006/relationships/image" Target="../media/image96.png"/><Relationship Id="rId7" Type="http://schemas.openxmlformats.org/officeDocument/2006/relationships/image" Target="../media/image86.png"/><Relationship Id="rId2" Type="http://schemas.openxmlformats.org/officeDocument/2006/relationships/notesSlide" Target="../notesSlides/notesSlide16.xml"/><Relationship Id="rId1" Type="http://schemas.openxmlformats.org/officeDocument/2006/relationships/slideLayout" Target="../slideLayouts/slideLayout37.xml"/><Relationship Id="rId6" Type="http://schemas.openxmlformats.org/officeDocument/2006/relationships/image" Target="../media/image99.svg"/><Relationship Id="rId5" Type="http://schemas.openxmlformats.org/officeDocument/2006/relationships/image" Target="../media/image98.png"/><Relationship Id="rId4" Type="http://schemas.openxmlformats.org/officeDocument/2006/relationships/image" Target="../media/image97.svg"/></Relationships>
</file>

<file path=ppt/slides/_rels/slide21.xml.rels><?xml version="1.0" encoding="UTF-8" standalone="yes"?>
<Relationships xmlns="http://schemas.openxmlformats.org/package/2006/relationships"><Relationship Id="rId8" Type="http://schemas.openxmlformats.org/officeDocument/2006/relationships/image" Target="../media/image85.svg"/><Relationship Id="rId3" Type="http://schemas.openxmlformats.org/officeDocument/2006/relationships/image" Target="../media/image86.png"/><Relationship Id="rId7" Type="http://schemas.openxmlformats.org/officeDocument/2006/relationships/image" Target="../media/image84.png"/><Relationship Id="rId2" Type="http://schemas.openxmlformats.org/officeDocument/2006/relationships/notesSlide" Target="../notesSlides/notesSlide17.xml"/><Relationship Id="rId1" Type="http://schemas.openxmlformats.org/officeDocument/2006/relationships/slideLayout" Target="../slideLayouts/slideLayout37.xml"/><Relationship Id="rId6" Type="http://schemas.openxmlformats.org/officeDocument/2006/relationships/image" Target="../media/image89.svg"/><Relationship Id="rId5" Type="http://schemas.openxmlformats.org/officeDocument/2006/relationships/image" Target="../media/image88.png"/><Relationship Id="rId4" Type="http://schemas.openxmlformats.org/officeDocument/2006/relationships/image" Target="../media/image87.svg"/></Relationships>
</file>

<file path=ppt/slides/_rels/slide22.xml.rels><?xml version="1.0" encoding="UTF-8" standalone="yes"?>
<Relationships xmlns="http://schemas.openxmlformats.org/package/2006/relationships"><Relationship Id="rId8" Type="http://schemas.openxmlformats.org/officeDocument/2006/relationships/image" Target="../media/image103.svg"/><Relationship Id="rId13" Type="http://schemas.openxmlformats.org/officeDocument/2006/relationships/image" Target="../media/image108.png"/><Relationship Id="rId18" Type="http://schemas.openxmlformats.org/officeDocument/2006/relationships/image" Target="../media/image113.svg"/><Relationship Id="rId3" Type="http://schemas.openxmlformats.org/officeDocument/2006/relationships/image" Target="../media/image84.png"/><Relationship Id="rId7" Type="http://schemas.openxmlformats.org/officeDocument/2006/relationships/image" Target="../media/image102.png"/><Relationship Id="rId12" Type="http://schemas.openxmlformats.org/officeDocument/2006/relationships/image" Target="../media/image107.svg"/><Relationship Id="rId17" Type="http://schemas.openxmlformats.org/officeDocument/2006/relationships/image" Target="../media/image112.png"/><Relationship Id="rId2" Type="http://schemas.openxmlformats.org/officeDocument/2006/relationships/notesSlide" Target="../notesSlides/notesSlide18.xml"/><Relationship Id="rId16" Type="http://schemas.openxmlformats.org/officeDocument/2006/relationships/image" Target="../media/image111.svg"/><Relationship Id="rId20" Type="http://schemas.openxmlformats.org/officeDocument/2006/relationships/image" Target="../media/image115.svg"/><Relationship Id="rId1" Type="http://schemas.openxmlformats.org/officeDocument/2006/relationships/slideLayout" Target="../slideLayouts/slideLayout37.xml"/><Relationship Id="rId6" Type="http://schemas.openxmlformats.org/officeDocument/2006/relationships/image" Target="../media/image101.svg"/><Relationship Id="rId11" Type="http://schemas.openxmlformats.org/officeDocument/2006/relationships/image" Target="../media/image106.png"/><Relationship Id="rId5" Type="http://schemas.openxmlformats.org/officeDocument/2006/relationships/image" Target="../media/image100.png"/><Relationship Id="rId15" Type="http://schemas.openxmlformats.org/officeDocument/2006/relationships/image" Target="../media/image110.png"/><Relationship Id="rId10" Type="http://schemas.openxmlformats.org/officeDocument/2006/relationships/image" Target="../media/image105.svg"/><Relationship Id="rId19" Type="http://schemas.openxmlformats.org/officeDocument/2006/relationships/image" Target="../media/image114.png"/><Relationship Id="rId4" Type="http://schemas.openxmlformats.org/officeDocument/2006/relationships/image" Target="../media/image85.svg"/><Relationship Id="rId9" Type="http://schemas.openxmlformats.org/officeDocument/2006/relationships/image" Target="../media/image104.png"/><Relationship Id="rId14" Type="http://schemas.openxmlformats.org/officeDocument/2006/relationships/image" Target="../media/image109.sv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3" Type="http://schemas.openxmlformats.org/officeDocument/2006/relationships/image" Target="../media/image116.png"/><Relationship Id="rId2" Type="http://schemas.openxmlformats.org/officeDocument/2006/relationships/notesSlide" Target="../notesSlides/notesSlide19.xml"/><Relationship Id="rId1" Type="http://schemas.openxmlformats.org/officeDocument/2006/relationships/slideLayout" Target="../slideLayouts/slideLayout37.xml"/><Relationship Id="rId5" Type="http://schemas.openxmlformats.org/officeDocument/2006/relationships/image" Target="../media/image118.svg"/><Relationship Id="rId4" Type="http://schemas.openxmlformats.org/officeDocument/2006/relationships/image" Target="../media/image117.png"/></Relationships>
</file>

<file path=ppt/slides/_rels/slide25.xml.rels><?xml version="1.0" encoding="UTF-8" standalone="yes"?>
<Relationships xmlns="http://schemas.openxmlformats.org/package/2006/relationships"><Relationship Id="rId3" Type="http://schemas.openxmlformats.org/officeDocument/2006/relationships/image" Target="../media/image117.png"/><Relationship Id="rId2" Type="http://schemas.openxmlformats.org/officeDocument/2006/relationships/notesSlide" Target="../notesSlides/notesSlide20.xml"/><Relationship Id="rId1" Type="http://schemas.openxmlformats.org/officeDocument/2006/relationships/slideLayout" Target="../slideLayouts/slideLayout37.xml"/><Relationship Id="rId5" Type="http://schemas.openxmlformats.org/officeDocument/2006/relationships/image" Target="../media/image116.png"/><Relationship Id="rId4" Type="http://schemas.openxmlformats.org/officeDocument/2006/relationships/image" Target="../media/image118.svg"/></Relationships>
</file>

<file path=ppt/slides/_rels/slide26.xml.rels><?xml version="1.0" encoding="UTF-8" standalone="yes"?>
<Relationships xmlns="http://schemas.openxmlformats.org/package/2006/relationships"><Relationship Id="rId3" Type="http://schemas.openxmlformats.org/officeDocument/2006/relationships/image" Target="../media/image116.png"/><Relationship Id="rId2" Type="http://schemas.openxmlformats.org/officeDocument/2006/relationships/notesSlide" Target="../notesSlides/notesSlide21.xml"/><Relationship Id="rId1" Type="http://schemas.openxmlformats.org/officeDocument/2006/relationships/slideLayout" Target="../slideLayouts/slideLayout37.xml"/><Relationship Id="rId5" Type="http://schemas.openxmlformats.org/officeDocument/2006/relationships/image" Target="../media/image118.svg"/><Relationship Id="rId4" Type="http://schemas.openxmlformats.org/officeDocument/2006/relationships/image" Target="../media/image117.png"/></Relationships>
</file>

<file path=ppt/slides/_rels/slide27.xml.rels><?xml version="1.0" encoding="UTF-8" standalone="yes"?>
<Relationships xmlns="http://schemas.openxmlformats.org/package/2006/relationships"><Relationship Id="rId3" Type="http://schemas.openxmlformats.org/officeDocument/2006/relationships/image" Target="../media/image119.png"/><Relationship Id="rId2" Type="http://schemas.openxmlformats.org/officeDocument/2006/relationships/notesSlide" Target="../notesSlides/notesSlide22.xml"/><Relationship Id="rId1" Type="http://schemas.openxmlformats.org/officeDocument/2006/relationships/slideLayout" Target="../slideLayouts/slideLayout37.xml"/><Relationship Id="rId5" Type="http://schemas.openxmlformats.org/officeDocument/2006/relationships/image" Target="../media/image118.svg"/><Relationship Id="rId4" Type="http://schemas.openxmlformats.org/officeDocument/2006/relationships/image" Target="../media/image117.png"/></Relationships>
</file>

<file path=ppt/slides/_rels/slide28.xml.rels><?xml version="1.0" encoding="UTF-8" standalone="yes"?>
<Relationships xmlns="http://schemas.openxmlformats.org/package/2006/relationships"><Relationship Id="rId3" Type="http://schemas.openxmlformats.org/officeDocument/2006/relationships/image" Target="../media/image119.png"/><Relationship Id="rId2" Type="http://schemas.openxmlformats.org/officeDocument/2006/relationships/notesSlide" Target="../notesSlides/notesSlide23.xml"/><Relationship Id="rId1" Type="http://schemas.openxmlformats.org/officeDocument/2006/relationships/slideLayout" Target="../slideLayouts/slideLayout37.xml"/><Relationship Id="rId5" Type="http://schemas.openxmlformats.org/officeDocument/2006/relationships/image" Target="../media/image118.svg"/><Relationship Id="rId4" Type="http://schemas.openxmlformats.org/officeDocument/2006/relationships/image" Target="../media/image117.png"/></Relationships>
</file>

<file path=ppt/slides/_rels/slide29.xml.rels><?xml version="1.0" encoding="UTF-8" standalone="yes"?>
<Relationships xmlns="http://schemas.openxmlformats.org/package/2006/relationships"><Relationship Id="rId3" Type="http://schemas.openxmlformats.org/officeDocument/2006/relationships/image" Target="../media/image119.png"/><Relationship Id="rId2" Type="http://schemas.openxmlformats.org/officeDocument/2006/relationships/notesSlide" Target="../notesSlides/notesSlide24.xml"/><Relationship Id="rId1" Type="http://schemas.openxmlformats.org/officeDocument/2006/relationships/slideLayout" Target="../slideLayouts/slideLayout37.xml"/><Relationship Id="rId5" Type="http://schemas.openxmlformats.org/officeDocument/2006/relationships/image" Target="../media/image118.svg"/><Relationship Id="rId4" Type="http://schemas.openxmlformats.org/officeDocument/2006/relationships/image" Target="../media/image1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3" Type="http://schemas.openxmlformats.org/officeDocument/2006/relationships/image" Target="../media/image120.png"/><Relationship Id="rId2" Type="http://schemas.openxmlformats.org/officeDocument/2006/relationships/notesSlide" Target="../notesSlides/notesSlide25.xml"/><Relationship Id="rId1" Type="http://schemas.openxmlformats.org/officeDocument/2006/relationships/slideLayout" Target="../slideLayouts/slideLayout37.xml"/></Relationships>
</file>

<file path=ppt/slides/_rels/slide32.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10.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7.xml"/></Relationships>
</file>

<file path=ppt/slides/_rels/slide5.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notesSlide" Target="../notesSlides/notesSlide2.xml"/><Relationship Id="rId1" Type="http://schemas.openxmlformats.org/officeDocument/2006/relationships/slideLayout" Target="../slideLayouts/slideLayout55.xml"/><Relationship Id="rId4" Type="http://schemas.openxmlformats.org/officeDocument/2006/relationships/image" Target="../media/image71.svg"/></Relationships>
</file>

<file path=ppt/slides/_rels/slide6.xml.rels><?xml version="1.0" encoding="UTF-8" standalone="yes"?>
<Relationships xmlns="http://schemas.openxmlformats.org/package/2006/relationships"><Relationship Id="rId8" Type="http://schemas.openxmlformats.org/officeDocument/2006/relationships/image" Target="../media/image77.svg"/><Relationship Id="rId3" Type="http://schemas.openxmlformats.org/officeDocument/2006/relationships/image" Target="../media/image72.png"/><Relationship Id="rId7" Type="http://schemas.openxmlformats.org/officeDocument/2006/relationships/image" Target="../media/image76.png"/><Relationship Id="rId12" Type="http://schemas.openxmlformats.org/officeDocument/2006/relationships/image" Target="../media/image81.svg"/><Relationship Id="rId2" Type="http://schemas.openxmlformats.org/officeDocument/2006/relationships/notesSlide" Target="../notesSlides/notesSlide3.xml"/><Relationship Id="rId1" Type="http://schemas.openxmlformats.org/officeDocument/2006/relationships/slideLayout" Target="../slideLayouts/slideLayout37.xml"/><Relationship Id="rId6" Type="http://schemas.openxmlformats.org/officeDocument/2006/relationships/image" Target="../media/image75.svg"/><Relationship Id="rId11" Type="http://schemas.openxmlformats.org/officeDocument/2006/relationships/image" Target="../media/image80.png"/><Relationship Id="rId5" Type="http://schemas.openxmlformats.org/officeDocument/2006/relationships/image" Target="../media/image74.png"/><Relationship Id="rId10" Type="http://schemas.openxmlformats.org/officeDocument/2006/relationships/image" Target="../media/image79.svg"/><Relationship Id="rId4" Type="http://schemas.openxmlformats.org/officeDocument/2006/relationships/image" Target="../media/image73.svg"/><Relationship Id="rId9" Type="http://schemas.openxmlformats.org/officeDocument/2006/relationships/image" Target="../media/image7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7.xml"/></Relationships>
</file>

<file path=ppt/slides/_rels/slide9.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notesSlide" Target="../notesSlides/notesSlide5.xml"/><Relationship Id="rId1" Type="http://schemas.openxmlformats.org/officeDocument/2006/relationships/slideLayout" Target="../slideLayouts/slideLayout55.xml"/><Relationship Id="rId4" Type="http://schemas.openxmlformats.org/officeDocument/2006/relationships/image" Target="../media/image83.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AECB13D-82EC-CD40-AC70-FB792841FC28}"/>
              </a:ext>
            </a:extLst>
          </p:cNvPr>
          <p:cNvSpPr>
            <a:spLocks noGrp="1"/>
          </p:cNvSpPr>
          <p:nvPr>
            <p:ph type="ctrTitle"/>
          </p:nvPr>
        </p:nvSpPr>
        <p:spPr>
          <a:xfrm>
            <a:off x="787024" y="3158837"/>
            <a:ext cx="10601412" cy="703792"/>
          </a:xfrm>
        </p:spPr>
        <p:txBody>
          <a:bodyPr/>
          <a:lstStyle/>
          <a:p>
            <a:r>
              <a:rPr lang="en-US" sz="4400" dirty="0"/>
              <a:t>Cloud Accelerator</a:t>
            </a:r>
          </a:p>
        </p:txBody>
      </p:sp>
      <p:sp>
        <p:nvSpPr>
          <p:cNvPr id="7" name="Text Placeholder 2">
            <a:extLst>
              <a:ext uri="{FF2B5EF4-FFF2-40B4-BE49-F238E27FC236}">
                <a16:creationId xmlns:a16="http://schemas.microsoft.com/office/drawing/2014/main" id="{74776AEE-CDDE-4E97-808B-6017E06ECB7A}"/>
              </a:ext>
            </a:extLst>
          </p:cNvPr>
          <p:cNvSpPr txBox="1">
            <a:spLocks/>
          </p:cNvSpPr>
          <p:nvPr/>
        </p:nvSpPr>
        <p:spPr>
          <a:xfrm>
            <a:off x="787024" y="4398300"/>
            <a:ext cx="11294140" cy="303288"/>
          </a:xfrm>
          <a:prstGeom prst="rect">
            <a:avLst/>
          </a:prstGeom>
        </p:spPr>
        <p:txBody>
          <a:bodyPr wrap="square" lIns="0" tIns="0" rIns="0" bIns="0">
            <a:spAutoFit/>
          </a:bodyPr>
          <a:lstStyle>
            <a:lvl1pPr marL="0" indent="0" algn="l" defTabSz="914400" rtl="0" eaLnBrk="1" latinLnBrk="0" hangingPunct="1">
              <a:lnSpc>
                <a:spcPct val="120000"/>
              </a:lnSpc>
              <a:spcBef>
                <a:spcPts val="0"/>
              </a:spcBef>
              <a:spcAft>
                <a:spcPts val="100"/>
              </a:spcAft>
              <a:buClr>
                <a:srgbClr val="353746"/>
              </a:buClr>
              <a:buFont typeface="Wingdings" panose="05000000000000000000" pitchFamily="2" charset="2"/>
              <a:buNone/>
              <a:defRPr lang="en-US" sz="2000" b="0" i="0" kern="1200">
                <a:solidFill>
                  <a:schemeClr val="bg1"/>
                </a:solidFill>
                <a:latin typeface="Raleway" panose="020B0003030101060003" pitchFamily="34" charset="0"/>
                <a:ea typeface="+mn-ea"/>
                <a:cs typeface="+mn-cs"/>
              </a:defRPr>
            </a:lvl1pPr>
            <a:lvl2pPr marL="225425" indent="0" algn="l" defTabSz="914400" rtl="0" eaLnBrk="1" latinLnBrk="0" hangingPunct="1">
              <a:lnSpc>
                <a:spcPct val="130000"/>
              </a:lnSpc>
              <a:spcBef>
                <a:spcPts val="0"/>
              </a:spcBef>
              <a:spcAft>
                <a:spcPts val="600"/>
              </a:spcAft>
              <a:buClr>
                <a:srgbClr val="353746"/>
              </a:buClr>
              <a:buFont typeface="Raleway" panose="020B0503030101060003" pitchFamily="34" charset="0"/>
              <a:buNone/>
              <a:defRPr lang="en-US" sz="1400" b="0" i="0" kern="1200">
                <a:solidFill>
                  <a:srgbClr val="353746"/>
                </a:solidFill>
                <a:latin typeface="Raleway" pitchFamily="2" charset="77"/>
                <a:ea typeface="+mn-ea"/>
                <a:cs typeface="+mn-cs"/>
              </a:defRPr>
            </a:lvl2pPr>
            <a:lvl3pPr marL="465137" indent="0" algn="l" defTabSz="914400" rtl="0" eaLnBrk="1" latinLnBrk="0" hangingPunct="1">
              <a:lnSpc>
                <a:spcPct val="130000"/>
              </a:lnSpc>
              <a:spcBef>
                <a:spcPts val="0"/>
              </a:spcBef>
              <a:spcAft>
                <a:spcPts val="600"/>
              </a:spcAft>
              <a:buClr>
                <a:srgbClr val="353746"/>
              </a:buClr>
              <a:buFont typeface="Arial" panose="020B0604020202020204" pitchFamily="34" charset="0"/>
              <a:buNone/>
              <a:defRPr lang="en-US" sz="1400" b="0" i="0" kern="1200">
                <a:solidFill>
                  <a:srgbClr val="353746"/>
                </a:solidFill>
                <a:latin typeface="Raleway" pitchFamily="2" charset="77"/>
                <a:ea typeface="+mn-ea"/>
                <a:cs typeface="+mn-cs"/>
              </a:defRPr>
            </a:lvl3pPr>
            <a:lvl4pPr marL="688975" indent="0" algn="l" defTabSz="914400" rtl="0" eaLnBrk="1" latinLnBrk="0" hangingPunct="1">
              <a:lnSpc>
                <a:spcPct val="130000"/>
              </a:lnSpc>
              <a:spcBef>
                <a:spcPts val="0"/>
              </a:spcBef>
              <a:spcAft>
                <a:spcPts val="600"/>
              </a:spcAft>
              <a:buClr>
                <a:srgbClr val="353746"/>
              </a:buClr>
              <a:buFont typeface="Courier New" panose="02070309020205020404" pitchFamily="49" charset="0"/>
              <a:buNone/>
              <a:defRPr lang="en-US" sz="1400" b="0" i="0" kern="1200">
                <a:solidFill>
                  <a:srgbClr val="353746"/>
                </a:solidFill>
                <a:latin typeface="Raleway" pitchFamily="2" charset="77"/>
                <a:ea typeface="+mn-ea"/>
                <a:cs typeface="+mn-cs"/>
              </a:defRPr>
            </a:lvl4pPr>
            <a:lvl5pPr marL="914400" indent="0" algn="l" defTabSz="914400" rtl="0" eaLnBrk="1" latinLnBrk="0" hangingPunct="1">
              <a:lnSpc>
                <a:spcPct val="130000"/>
              </a:lnSpc>
              <a:spcBef>
                <a:spcPts val="0"/>
              </a:spcBef>
              <a:spcAft>
                <a:spcPts val="600"/>
              </a:spcAft>
              <a:buClr>
                <a:srgbClr val="353746"/>
              </a:buClr>
              <a:buFont typeface="Wingdings" panose="05000000000000000000" pitchFamily="2" charset="2"/>
              <a:buNone/>
              <a:defRPr lang="en-US" sz="1400" b="0" i="0" kern="1200">
                <a:solidFill>
                  <a:srgbClr val="353746"/>
                </a:solidFill>
                <a:latin typeface="Raleway" pitchFamily="2"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dirty="0">
                <a:latin typeface="Oswald" pitchFamily="2" charset="0"/>
              </a:rPr>
              <a:t>FASTER, MORE EFFICIENT, SECURE CLOUD MIGRATIONS</a:t>
            </a:r>
          </a:p>
        </p:txBody>
      </p:sp>
    </p:spTree>
    <p:extLst>
      <p:ext uri="{BB962C8B-B14F-4D97-AF65-F5344CB8AC3E}">
        <p14:creationId xmlns:p14="http://schemas.microsoft.com/office/powerpoint/2010/main" val="2431629228"/>
      </p:ext>
    </p:extLst>
  </p:cSld>
  <p:clrMapOvr>
    <a:masterClrMapping/>
  </p:clrMapOvr>
  <mc:AlternateContent xmlns:mc="http://schemas.openxmlformats.org/markup-compatibility/2006">
    <mc:Choice xmlns:p14="http://schemas.microsoft.com/office/powerpoint/2010/main" Requires="p14">
      <p:transition spd="med" p14:dur="700" advClick="0" advTm="6000">
        <p:fade/>
      </p:transition>
    </mc:Choice>
    <mc:Fallback>
      <p:transition spd="med" advClick="0" advTm="6000">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6EC8F1-88A7-D04C-8387-692EA9166435}"/>
              </a:ext>
            </a:extLst>
          </p:cNvPr>
          <p:cNvSpPr>
            <a:spLocks noGrp="1"/>
          </p:cNvSpPr>
          <p:nvPr>
            <p:ph type="ctrTitle"/>
          </p:nvPr>
        </p:nvSpPr>
        <p:spPr/>
        <p:txBody>
          <a:bodyPr/>
          <a:lstStyle/>
          <a:p>
            <a:r>
              <a:rPr lang="en-US" dirty="0"/>
              <a:t>Key Features of Cloud Accelerator</a:t>
            </a:r>
          </a:p>
        </p:txBody>
      </p:sp>
      <p:sp>
        <p:nvSpPr>
          <p:cNvPr id="12" name="Rounded Rectangle 5">
            <a:extLst>
              <a:ext uri="{FF2B5EF4-FFF2-40B4-BE49-F238E27FC236}">
                <a16:creationId xmlns:a16="http://schemas.microsoft.com/office/drawing/2014/main" id="{D87E5F55-AF46-491F-B139-3FAD1877DE38}"/>
              </a:ext>
            </a:extLst>
          </p:cNvPr>
          <p:cNvSpPr/>
          <p:nvPr/>
        </p:nvSpPr>
        <p:spPr>
          <a:xfrm>
            <a:off x="4416417" y="1225401"/>
            <a:ext cx="3359166" cy="5051112"/>
          </a:xfrm>
          <a:prstGeom prst="roundRect">
            <a:avLst>
              <a:gd name="adj" fmla="val 3468"/>
            </a:avLst>
          </a:prstGeom>
          <a:solidFill>
            <a:schemeClr val="bg1"/>
          </a:solidFill>
          <a:ln>
            <a:no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ounded Rectangle 5">
            <a:extLst>
              <a:ext uri="{FF2B5EF4-FFF2-40B4-BE49-F238E27FC236}">
                <a16:creationId xmlns:a16="http://schemas.microsoft.com/office/drawing/2014/main" id="{F85E54E1-612F-4292-BAAB-06F434E668EC}"/>
              </a:ext>
            </a:extLst>
          </p:cNvPr>
          <p:cNvSpPr/>
          <p:nvPr/>
        </p:nvSpPr>
        <p:spPr>
          <a:xfrm>
            <a:off x="8448359" y="1225401"/>
            <a:ext cx="3359166" cy="5051112"/>
          </a:xfrm>
          <a:prstGeom prst="roundRect">
            <a:avLst>
              <a:gd name="adj" fmla="val 3468"/>
            </a:avLst>
          </a:prstGeom>
          <a:solidFill>
            <a:schemeClr val="bg1"/>
          </a:solidFill>
          <a:ln>
            <a:no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ounded Rectangle 5">
            <a:extLst>
              <a:ext uri="{FF2B5EF4-FFF2-40B4-BE49-F238E27FC236}">
                <a16:creationId xmlns:a16="http://schemas.microsoft.com/office/drawing/2014/main" id="{F0F30237-539D-4621-B262-BF750CBEBF79}"/>
              </a:ext>
            </a:extLst>
          </p:cNvPr>
          <p:cNvSpPr/>
          <p:nvPr/>
        </p:nvSpPr>
        <p:spPr>
          <a:xfrm>
            <a:off x="384475" y="1225401"/>
            <a:ext cx="3359166" cy="5051112"/>
          </a:xfrm>
          <a:prstGeom prst="roundRect">
            <a:avLst>
              <a:gd name="adj" fmla="val 3468"/>
            </a:avLst>
          </a:prstGeom>
          <a:solidFill>
            <a:schemeClr val="bg1"/>
          </a:solidFill>
          <a:ln>
            <a:no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Oval 16">
            <a:extLst>
              <a:ext uri="{FF2B5EF4-FFF2-40B4-BE49-F238E27FC236}">
                <a16:creationId xmlns:a16="http://schemas.microsoft.com/office/drawing/2014/main" id="{732C93FE-593E-4454-B8BA-0DD95FCB8383}"/>
              </a:ext>
            </a:extLst>
          </p:cNvPr>
          <p:cNvSpPr/>
          <p:nvPr/>
        </p:nvSpPr>
        <p:spPr>
          <a:xfrm>
            <a:off x="1527204" y="1382466"/>
            <a:ext cx="1073706" cy="1073706"/>
          </a:xfrm>
          <a:prstGeom prst="ellipse">
            <a:avLst/>
          </a:prstGeom>
          <a:gradFill>
            <a:gsLst>
              <a:gs pos="0">
                <a:srgbClr val="003D8D"/>
              </a:gs>
              <a:gs pos="100000">
                <a:srgbClr val="00B1F0"/>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aleway" panose="020B0003030101060003" pitchFamily="34" charset="0"/>
            </a:endParaRPr>
          </a:p>
        </p:txBody>
      </p:sp>
      <p:sp>
        <p:nvSpPr>
          <p:cNvPr id="18" name="Oval 17">
            <a:extLst>
              <a:ext uri="{FF2B5EF4-FFF2-40B4-BE49-F238E27FC236}">
                <a16:creationId xmlns:a16="http://schemas.microsoft.com/office/drawing/2014/main" id="{8645F07F-150F-42E7-BD84-438DE1453C76}"/>
              </a:ext>
            </a:extLst>
          </p:cNvPr>
          <p:cNvSpPr/>
          <p:nvPr/>
        </p:nvSpPr>
        <p:spPr>
          <a:xfrm>
            <a:off x="5559146" y="1382466"/>
            <a:ext cx="1073706" cy="1073706"/>
          </a:xfrm>
          <a:prstGeom prst="ellipse">
            <a:avLst/>
          </a:prstGeom>
          <a:gradFill>
            <a:gsLst>
              <a:gs pos="0">
                <a:srgbClr val="003D8D"/>
              </a:gs>
              <a:gs pos="100000">
                <a:srgbClr val="00B1F0"/>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aleway" panose="020B0003030101060003" pitchFamily="34" charset="0"/>
            </a:endParaRPr>
          </a:p>
        </p:txBody>
      </p:sp>
      <p:sp>
        <p:nvSpPr>
          <p:cNvPr id="19" name="Oval 18">
            <a:extLst>
              <a:ext uri="{FF2B5EF4-FFF2-40B4-BE49-F238E27FC236}">
                <a16:creationId xmlns:a16="http://schemas.microsoft.com/office/drawing/2014/main" id="{3D2820ED-1627-4E70-B2ED-F9762034DACF}"/>
              </a:ext>
            </a:extLst>
          </p:cNvPr>
          <p:cNvSpPr/>
          <p:nvPr/>
        </p:nvSpPr>
        <p:spPr>
          <a:xfrm>
            <a:off x="9591088" y="1382466"/>
            <a:ext cx="1073706" cy="1073706"/>
          </a:xfrm>
          <a:prstGeom prst="ellipse">
            <a:avLst/>
          </a:prstGeom>
          <a:gradFill>
            <a:gsLst>
              <a:gs pos="0">
                <a:srgbClr val="003D8D"/>
              </a:gs>
              <a:gs pos="100000">
                <a:srgbClr val="00B1F0"/>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aleway" panose="020B0003030101060003" pitchFamily="34" charset="0"/>
            </a:endParaRPr>
          </a:p>
        </p:txBody>
      </p:sp>
      <p:pic>
        <p:nvPicPr>
          <p:cNvPr id="5" name="Graphic 4" descr="Clipboard outline">
            <a:extLst>
              <a:ext uri="{FF2B5EF4-FFF2-40B4-BE49-F238E27FC236}">
                <a16:creationId xmlns:a16="http://schemas.microsoft.com/office/drawing/2014/main" id="{D3C90DAE-C540-4C30-AD62-23D7FCC5207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804348" y="1595726"/>
            <a:ext cx="647187" cy="647187"/>
          </a:xfrm>
          <a:prstGeom prst="rect">
            <a:avLst/>
          </a:prstGeom>
        </p:spPr>
      </p:pic>
      <p:pic>
        <p:nvPicPr>
          <p:cNvPr id="7" name="Graphic 6" descr="Cmd Terminal outline">
            <a:extLst>
              <a:ext uri="{FF2B5EF4-FFF2-40B4-BE49-F238E27FC236}">
                <a16:creationId xmlns:a16="http://schemas.microsoft.com/office/drawing/2014/main" id="{4A404145-3556-455F-9820-733A0A14BB2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772407" y="1595726"/>
            <a:ext cx="647187" cy="647187"/>
          </a:xfrm>
          <a:prstGeom prst="rect">
            <a:avLst/>
          </a:prstGeom>
        </p:spPr>
      </p:pic>
      <p:pic>
        <p:nvPicPr>
          <p:cNvPr id="20" name="Graphic 19" descr="Basic Shapes outline">
            <a:extLst>
              <a:ext uri="{FF2B5EF4-FFF2-40B4-BE49-F238E27FC236}">
                <a16:creationId xmlns:a16="http://schemas.microsoft.com/office/drawing/2014/main" id="{E3E7DCFB-88C7-4414-AD82-15467BDF2CD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740464" y="1595726"/>
            <a:ext cx="647187" cy="647187"/>
          </a:xfrm>
          <a:prstGeom prst="rect">
            <a:avLst/>
          </a:prstGeom>
        </p:spPr>
      </p:pic>
      <p:sp>
        <p:nvSpPr>
          <p:cNvPr id="21" name="TextBox 20">
            <a:extLst>
              <a:ext uri="{FF2B5EF4-FFF2-40B4-BE49-F238E27FC236}">
                <a16:creationId xmlns:a16="http://schemas.microsoft.com/office/drawing/2014/main" id="{4FAF556A-E6A5-44A4-9BCF-49389B46918A}"/>
              </a:ext>
            </a:extLst>
          </p:cNvPr>
          <p:cNvSpPr txBox="1"/>
          <p:nvPr/>
        </p:nvSpPr>
        <p:spPr>
          <a:xfrm>
            <a:off x="384475" y="2577899"/>
            <a:ext cx="3359166" cy="276999"/>
          </a:xfrm>
          <a:prstGeom prst="rect">
            <a:avLst/>
          </a:prstGeom>
          <a:noFill/>
        </p:spPr>
        <p:txBody>
          <a:bodyPr wrap="square" lIns="0" tIns="0" rIns="0" bIns="0" rtlCol="0" anchor="ctr" anchorCtr="0">
            <a:spAutoFit/>
          </a:bodyPr>
          <a:lstStyle/>
          <a:p>
            <a:pPr algn="ctr" defTabSz="914400" hangingPunct="1"/>
            <a:r>
              <a:rPr lang="en-US" kern="1200" dirty="0">
                <a:latin typeface="Raleway Black" pitchFamily="2" charset="0"/>
                <a:ea typeface="Avenir Book" charset="0"/>
                <a:cs typeface="Calibri" panose="020F0502020204030204" pitchFamily="34" charset="0"/>
              </a:rPr>
              <a:t>Foundational Features</a:t>
            </a:r>
          </a:p>
        </p:txBody>
      </p:sp>
      <p:sp>
        <p:nvSpPr>
          <p:cNvPr id="22" name="Rectangle 21">
            <a:extLst>
              <a:ext uri="{FF2B5EF4-FFF2-40B4-BE49-F238E27FC236}">
                <a16:creationId xmlns:a16="http://schemas.microsoft.com/office/drawing/2014/main" id="{AAEF165A-F0ED-47A4-92FB-9C97743FBF76}"/>
              </a:ext>
            </a:extLst>
          </p:cNvPr>
          <p:cNvSpPr/>
          <p:nvPr/>
        </p:nvSpPr>
        <p:spPr>
          <a:xfrm>
            <a:off x="537164" y="2979318"/>
            <a:ext cx="3053786" cy="2050048"/>
          </a:xfrm>
          <a:prstGeom prst="rect">
            <a:avLst/>
          </a:prstGeom>
        </p:spPr>
        <p:txBody>
          <a:bodyPr wrap="square" lIns="0" tIns="0" rIns="0" bIns="0" anchor="t" anchorCtr="0">
            <a:spAutoFit/>
          </a:bodyPr>
          <a:lstStyle/>
          <a:p>
            <a:pPr algn="ctr" defTabSz="914400" hangingPunct="1">
              <a:lnSpc>
                <a:spcPct val="110000"/>
              </a:lnSpc>
            </a:pPr>
            <a:r>
              <a:rPr lang="en-US" sz="1300" kern="1200" dirty="0">
                <a:latin typeface="+mn-lt"/>
                <a:ea typeface="Avenir Book" charset="0"/>
                <a:cs typeface="Avenir Book" charset="0"/>
              </a:rPr>
              <a:t>Organization setup (account, subscription, and project)</a:t>
            </a:r>
          </a:p>
          <a:p>
            <a:pPr algn="ctr" defTabSz="914400" hangingPunct="1">
              <a:lnSpc>
                <a:spcPct val="110000"/>
              </a:lnSpc>
            </a:pPr>
            <a:endParaRPr lang="en-US" sz="900" dirty="0">
              <a:ea typeface="Avenir Book" charset="0"/>
              <a:cs typeface="Avenir Book" charset="0"/>
            </a:endParaRPr>
          </a:p>
          <a:p>
            <a:pPr algn="ctr" defTabSz="914400" hangingPunct="1">
              <a:lnSpc>
                <a:spcPct val="110000"/>
              </a:lnSpc>
            </a:pPr>
            <a:r>
              <a:rPr lang="en-US" sz="1300" kern="1200" dirty="0">
                <a:latin typeface="+mn-lt"/>
                <a:ea typeface="Avenir Book" charset="0"/>
                <a:cs typeface="Avenir Book" charset="0"/>
              </a:rPr>
              <a:t>Network architecture design patterns and setup</a:t>
            </a:r>
          </a:p>
          <a:p>
            <a:pPr algn="ctr" defTabSz="914400" hangingPunct="1">
              <a:lnSpc>
                <a:spcPct val="110000"/>
              </a:lnSpc>
            </a:pPr>
            <a:endParaRPr lang="en-US" sz="900" dirty="0">
              <a:ea typeface="Avenir Book" charset="0"/>
              <a:cs typeface="Avenir Book" charset="0"/>
            </a:endParaRPr>
          </a:p>
          <a:p>
            <a:pPr algn="ctr" defTabSz="914400" hangingPunct="1">
              <a:lnSpc>
                <a:spcPct val="110000"/>
              </a:lnSpc>
            </a:pPr>
            <a:r>
              <a:rPr lang="en-US" sz="1300" kern="1200" dirty="0">
                <a:latin typeface="+mn-lt"/>
                <a:ea typeface="Avenir Book" charset="0"/>
                <a:cs typeface="Avenir Book" charset="0"/>
              </a:rPr>
              <a:t>Security blueprints and policie</a:t>
            </a:r>
            <a:r>
              <a:rPr lang="en-US" sz="1300" dirty="0">
                <a:ea typeface="Avenir Book" charset="0"/>
                <a:cs typeface="Avenir Book" charset="0"/>
              </a:rPr>
              <a:t>s enforcement</a:t>
            </a:r>
          </a:p>
          <a:p>
            <a:pPr algn="ctr" defTabSz="914400" hangingPunct="1">
              <a:lnSpc>
                <a:spcPct val="110000"/>
              </a:lnSpc>
            </a:pPr>
            <a:endParaRPr lang="en-US" sz="900" kern="1200" dirty="0">
              <a:latin typeface="+mn-lt"/>
              <a:ea typeface="Avenir Book" charset="0"/>
              <a:cs typeface="Avenir Book" charset="0"/>
            </a:endParaRPr>
          </a:p>
          <a:p>
            <a:pPr algn="ctr" defTabSz="914400" hangingPunct="1">
              <a:lnSpc>
                <a:spcPct val="110000"/>
              </a:lnSpc>
            </a:pPr>
            <a:r>
              <a:rPr lang="en-US" sz="1300" dirty="0">
                <a:ea typeface="Avenir Book" charset="0"/>
                <a:cs typeface="Avenir Book" charset="0"/>
              </a:rPr>
              <a:t>Fully automated cloud governance</a:t>
            </a:r>
            <a:endParaRPr lang="en-US" sz="1300" kern="1200" dirty="0">
              <a:latin typeface="+mn-lt"/>
              <a:ea typeface="Avenir Book" charset="0"/>
              <a:cs typeface="Avenir Book" charset="0"/>
            </a:endParaRPr>
          </a:p>
        </p:txBody>
      </p:sp>
      <p:sp>
        <p:nvSpPr>
          <p:cNvPr id="23" name="TextBox 22">
            <a:extLst>
              <a:ext uri="{FF2B5EF4-FFF2-40B4-BE49-F238E27FC236}">
                <a16:creationId xmlns:a16="http://schemas.microsoft.com/office/drawing/2014/main" id="{0541873C-7014-435A-81B6-E9C5B0D7DB37}"/>
              </a:ext>
            </a:extLst>
          </p:cNvPr>
          <p:cNvSpPr txBox="1"/>
          <p:nvPr/>
        </p:nvSpPr>
        <p:spPr>
          <a:xfrm>
            <a:off x="4416417" y="2577899"/>
            <a:ext cx="3359166" cy="276999"/>
          </a:xfrm>
          <a:prstGeom prst="rect">
            <a:avLst/>
          </a:prstGeom>
          <a:noFill/>
        </p:spPr>
        <p:txBody>
          <a:bodyPr wrap="square" lIns="0" tIns="0" rIns="0" bIns="0" rtlCol="0" anchor="ctr" anchorCtr="0">
            <a:spAutoFit/>
          </a:bodyPr>
          <a:lstStyle/>
          <a:p>
            <a:pPr algn="ctr" defTabSz="914400" hangingPunct="1"/>
            <a:r>
              <a:rPr lang="en-US" kern="1200" dirty="0">
                <a:latin typeface="Raleway Black" pitchFamily="2" charset="0"/>
                <a:ea typeface="Avenir Book" charset="0"/>
                <a:cs typeface="Calibri" panose="020F0502020204030204" pitchFamily="34" charset="0"/>
              </a:rPr>
              <a:t>Developer Features</a:t>
            </a:r>
          </a:p>
        </p:txBody>
      </p:sp>
      <p:sp>
        <p:nvSpPr>
          <p:cNvPr id="24" name="TextBox 23">
            <a:extLst>
              <a:ext uri="{FF2B5EF4-FFF2-40B4-BE49-F238E27FC236}">
                <a16:creationId xmlns:a16="http://schemas.microsoft.com/office/drawing/2014/main" id="{558D93F7-7A10-40B0-A89E-FB8F5043A903}"/>
              </a:ext>
            </a:extLst>
          </p:cNvPr>
          <p:cNvSpPr txBox="1"/>
          <p:nvPr/>
        </p:nvSpPr>
        <p:spPr>
          <a:xfrm>
            <a:off x="8448358" y="2577838"/>
            <a:ext cx="3359166" cy="276999"/>
          </a:xfrm>
          <a:prstGeom prst="rect">
            <a:avLst/>
          </a:prstGeom>
          <a:noFill/>
        </p:spPr>
        <p:txBody>
          <a:bodyPr wrap="square" lIns="0" tIns="0" rIns="0" bIns="0" rtlCol="0" anchor="ctr" anchorCtr="0">
            <a:spAutoFit/>
          </a:bodyPr>
          <a:lstStyle/>
          <a:p>
            <a:pPr algn="ctr" defTabSz="914400" hangingPunct="1"/>
            <a:r>
              <a:rPr lang="en-US" kern="1200" dirty="0">
                <a:latin typeface="Raleway Black" pitchFamily="2" charset="0"/>
                <a:ea typeface="Avenir Book" charset="0"/>
                <a:cs typeface="Calibri" panose="020F0502020204030204" pitchFamily="34" charset="0"/>
              </a:rPr>
              <a:t>Management Features</a:t>
            </a:r>
          </a:p>
        </p:txBody>
      </p:sp>
      <p:sp>
        <p:nvSpPr>
          <p:cNvPr id="25" name="Rectangle 24">
            <a:extLst>
              <a:ext uri="{FF2B5EF4-FFF2-40B4-BE49-F238E27FC236}">
                <a16:creationId xmlns:a16="http://schemas.microsoft.com/office/drawing/2014/main" id="{23EDA51F-0905-4470-970F-49E7A7981538}"/>
              </a:ext>
            </a:extLst>
          </p:cNvPr>
          <p:cNvSpPr/>
          <p:nvPr/>
        </p:nvSpPr>
        <p:spPr>
          <a:xfrm>
            <a:off x="4569106" y="2979318"/>
            <a:ext cx="3053786" cy="2050048"/>
          </a:xfrm>
          <a:prstGeom prst="rect">
            <a:avLst/>
          </a:prstGeom>
        </p:spPr>
        <p:txBody>
          <a:bodyPr wrap="square" lIns="0" tIns="0" rIns="0" bIns="0" anchor="t" anchorCtr="0">
            <a:spAutoFit/>
          </a:bodyPr>
          <a:lstStyle/>
          <a:p>
            <a:pPr algn="ctr" defTabSz="914400" hangingPunct="1">
              <a:lnSpc>
                <a:spcPct val="110000"/>
              </a:lnSpc>
            </a:pPr>
            <a:r>
              <a:rPr lang="en-US" sz="1300" kern="1200" dirty="0">
                <a:latin typeface="+mn-lt"/>
                <a:ea typeface="Avenir Book" charset="0"/>
                <a:cs typeface="Avenir Book" charset="0"/>
              </a:rPr>
              <a:t>Pre-built Terraform modules for fast &amp; secure deployments</a:t>
            </a:r>
          </a:p>
          <a:p>
            <a:pPr algn="ctr" defTabSz="914400" hangingPunct="1">
              <a:lnSpc>
                <a:spcPct val="110000"/>
              </a:lnSpc>
            </a:pPr>
            <a:endParaRPr lang="en-US" sz="900" dirty="0">
              <a:ea typeface="Avenir Book" charset="0"/>
              <a:cs typeface="Avenir Book" charset="0"/>
            </a:endParaRPr>
          </a:p>
          <a:p>
            <a:pPr algn="ctr" defTabSz="914400" hangingPunct="1">
              <a:lnSpc>
                <a:spcPct val="110000"/>
              </a:lnSpc>
            </a:pPr>
            <a:r>
              <a:rPr lang="en-US" sz="1300" kern="1200" dirty="0">
                <a:latin typeface="+mn-lt"/>
                <a:ea typeface="Avenir Book" charset="0"/>
                <a:cs typeface="Avenir Book" charset="0"/>
              </a:rPr>
              <a:t>Sentinel policies preventing developers from creating non-compliant resources</a:t>
            </a:r>
            <a:endParaRPr lang="en-US" sz="1300" dirty="0">
              <a:ea typeface="Avenir Book" charset="0"/>
              <a:cs typeface="Avenir Book" charset="0"/>
            </a:endParaRPr>
          </a:p>
          <a:p>
            <a:pPr algn="ctr" defTabSz="914400" hangingPunct="1">
              <a:lnSpc>
                <a:spcPct val="110000"/>
              </a:lnSpc>
            </a:pPr>
            <a:endParaRPr lang="en-US" sz="900" kern="1200" dirty="0">
              <a:latin typeface="+mn-lt"/>
              <a:ea typeface="Avenir Book" charset="0"/>
              <a:cs typeface="Avenir Book" charset="0"/>
            </a:endParaRPr>
          </a:p>
          <a:p>
            <a:pPr algn="ctr" defTabSz="914400" hangingPunct="1">
              <a:lnSpc>
                <a:spcPct val="110000"/>
              </a:lnSpc>
            </a:pPr>
            <a:r>
              <a:rPr lang="en-US" sz="1300" dirty="0">
                <a:ea typeface="Avenir Book" charset="0"/>
                <a:cs typeface="Avenir Book" charset="0"/>
              </a:rPr>
              <a:t>Service catalog for standard resource provisioning</a:t>
            </a:r>
          </a:p>
          <a:p>
            <a:pPr algn="ctr" defTabSz="914400" hangingPunct="1">
              <a:lnSpc>
                <a:spcPct val="110000"/>
              </a:lnSpc>
            </a:pPr>
            <a:endParaRPr lang="en-US" sz="900" kern="1200" dirty="0">
              <a:latin typeface="+mn-lt"/>
              <a:ea typeface="Avenir Book" charset="0"/>
              <a:cs typeface="Avenir Book" charset="0"/>
            </a:endParaRPr>
          </a:p>
          <a:p>
            <a:pPr algn="ctr" defTabSz="914400" hangingPunct="1">
              <a:lnSpc>
                <a:spcPct val="110000"/>
              </a:lnSpc>
            </a:pPr>
            <a:r>
              <a:rPr lang="en-US" sz="1300" kern="1200" dirty="0">
                <a:latin typeface="+mn-lt"/>
                <a:ea typeface="Avenir Book" charset="0"/>
                <a:cs typeface="Avenir Book" charset="0"/>
              </a:rPr>
              <a:t>Cloud account vending machine</a:t>
            </a:r>
          </a:p>
        </p:txBody>
      </p:sp>
      <p:sp>
        <p:nvSpPr>
          <p:cNvPr id="26" name="Rectangle 25">
            <a:extLst>
              <a:ext uri="{FF2B5EF4-FFF2-40B4-BE49-F238E27FC236}">
                <a16:creationId xmlns:a16="http://schemas.microsoft.com/office/drawing/2014/main" id="{2EF29DE2-9599-44B1-BED9-604CEB4A55DA}"/>
              </a:ext>
            </a:extLst>
          </p:cNvPr>
          <p:cNvSpPr/>
          <p:nvPr/>
        </p:nvSpPr>
        <p:spPr>
          <a:xfrm>
            <a:off x="8601048" y="2976503"/>
            <a:ext cx="3053786" cy="797398"/>
          </a:xfrm>
          <a:prstGeom prst="rect">
            <a:avLst/>
          </a:prstGeom>
        </p:spPr>
        <p:txBody>
          <a:bodyPr wrap="square" lIns="0" tIns="0" rIns="0" bIns="0" anchor="t" anchorCtr="0">
            <a:spAutoFit/>
          </a:bodyPr>
          <a:lstStyle/>
          <a:p>
            <a:pPr algn="ctr">
              <a:lnSpc>
                <a:spcPct val="110000"/>
              </a:lnSpc>
            </a:pPr>
            <a:r>
              <a:rPr lang="en-US" sz="1300" kern="1200" dirty="0">
                <a:latin typeface="+mn-lt"/>
                <a:ea typeface="Avenir Book" charset="0"/>
                <a:cs typeface="Avenir Book" charset="0"/>
              </a:rPr>
              <a:t>Spend dashboard for financial planning &amp; budgeting</a:t>
            </a:r>
          </a:p>
          <a:p>
            <a:pPr algn="ctr" defTabSz="914400" hangingPunct="1">
              <a:lnSpc>
                <a:spcPct val="110000"/>
              </a:lnSpc>
            </a:pPr>
            <a:endParaRPr lang="en-US" sz="900" kern="1200" dirty="0">
              <a:latin typeface="+mn-lt"/>
              <a:ea typeface="Avenir Book" charset="0"/>
              <a:cs typeface="Avenir Book" charset="0"/>
            </a:endParaRPr>
          </a:p>
          <a:p>
            <a:pPr algn="ctr" defTabSz="914400" hangingPunct="1">
              <a:lnSpc>
                <a:spcPct val="110000"/>
              </a:lnSpc>
            </a:pPr>
            <a:r>
              <a:rPr lang="en-US" sz="1300" kern="1200" dirty="0">
                <a:latin typeface="+mn-lt"/>
                <a:ea typeface="Avenir Book" charset="0"/>
                <a:cs typeface="Avenir Book" charset="0"/>
              </a:rPr>
              <a:t>Compliance dashboard &amp; reports</a:t>
            </a:r>
          </a:p>
        </p:txBody>
      </p:sp>
      <p:sp>
        <p:nvSpPr>
          <p:cNvPr id="27" name="Rectangle 26">
            <a:extLst>
              <a:ext uri="{FF2B5EF4-FFF2-40B4-BE49-F238E27FC236}">
                <a16:creationId xmlns:a16="http://schemas.microsoft.com/office/drawing/2014/main" id="{75238853-802B-407D-AC0E-CC87BC47C4AC}"/>
              </a:ext>
            </a:extLst>
          </p:cNvPr>
          <p:cNvSpPr/>
          <p:nvPr/>
        </p:nvSpPr>
        <p:spPr>
          <a:xfrm>
            <a:off x="383478" y="5157866"/>
            <a:ext cx="3359166" cy="980679"/>
          </a:xfrm>
          <a:prstGeom prst="rect">
            <a:avLst/>
          </a:prstGeom>
          <a:solidFill>
            <a:srgbClr val="353746"/>
          </a:solidFill>
          <a:ln>
            <a:no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ounded Rectangle 31">
            <a:extLst>
              <a:ext uri="{FF2B5EF4-FFF2-40B4-BE49-F238E27FC236}">
                <a16:creationId xmlns:a16="http://schemas.microsoft.com/office/drawing/2014/main" id="{0A5F5F60-7D73-4D22-82F1-C88D1016AC7E}"/>
              </a:ext>
            </a:extLst>
          </p:cNvPr>
          <p:cNvSpPr/>
          <p:nvPr/>
        </p:nvSpPr>
        <p:spPr>
          <a:xfrm>
            <a:off x="390844" y="5191453"/>
            <a:ext cx="3344435" cy="913505"/>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Aft>
                <a:spcPts val="1200"/>
              </a:spcAft>
            </a:pPr>
            <a:r>
              <a:rPr lang="en-US" sz="1400" b="1" dirty="0">
                <a:solidFill>
                  <a:schemeClr val="bg1"/>
                </a:solidFill>
              </a:rPr>
              <a:t>Enabling cloud across the enterprise, foundational features make it easier for users in functional areas to coordinate activities.</a:t>
            </a:r>
          </a:p>
        </p:txBody>
      </p:sp>
      <p:sp>
        <p:nvSpPr>
          <p:cNvPr id="31" name="Rectangle 30">
            <a:extLst>
              <a:ext uri="{FF2B5EF4-FFF2-40B4-BE49-F238E27FC236}">
                <a16:creationId xmlns:a16="http://schemas.microsoft.com/office/drawing/2014/main" id="{8D7A9A2F-A283-4E88-8CF0-0B0A160B70B6}"/>
              </a:ext>
            </a:extLst>
          </p:cNvPr>
          <p:cNvSpPr/>
          <p:nvPr/>
        </p:nvSpPr>
        <p:spPr>
          <a:xfrm>
            <a:off x="4423783" y="5157866"/>
            <a:ext cx="3359165" cy="980679"/>
          </a:xfrm>
          <a:prstGeom prst="rect">
            <a:avLst/>
          </a:prstGeom>
          <a:solidFill>
            <a:srgbClr val="353746"/>
          </a:solidFill>
          <a:ln>
            <a:no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ounded Rectangle 31">
            <a:extLst>
              <a:ext uri="{FF2B5EF4-FFF2-40B4-BE49-F238E27FC236}">
                <a16:creationId xmlns:a16="http://schemas.microsoft.com/office/drawing/2014/main" id="{E03DE699-BCCA-4661-AA31-B6D08BBC7F12}"/>
              </a:ext>
            </a:extLst>
          </p:cNvPr>
          <p:cNvSpPr/>
          <p:nvPr/>
        </p:nvSpPr>
        <p:spPr>
          <a:xfrm>
            <a:off x="4423783" y="5191453"/>
            <a:ext cx="3344435" cy="913505"/>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Aft>
                <a:spcPts val="1200"/>
              </a:spcAft>
            </a:pPr>
            <a:r>
              <a:rPr lang="en-US" sz="1400" b="1" dirty="0">
                <a:solidFill>
                  <a:schemeClr val="bg1"/>
                </a:solidFill>
              </a:rPr>
              <a:t>Curated technical tools give your development team exactly what they need for frictionless management.</a:t>
            </a:r>
          </a:p>
        </p:txBody>
      </p:sp>
      <p:sp>
        <p:nvSpPr>
          <p:cNvPr id="34" name="Rectangle 33">
            <a:extLst>
              <a:ext uri="{FF2B5EF4-FFF2-40B4-BE49-F238E27FC236}">
                <a16:creationId xmlns:a16="http://schemas.microsoft.com/office/drawing/2014/main" id="{F1237DFB-9488-473F-AEFB-62C5C46C92CC}"/>
              </a:ext>
            </a:extLst>
          </p:cNvPr>
          <p:cNvSpPr/>
          <p:nvPr/>
        </p:nvSpPr>
        <p:spPr>
          <a:xfrm>
            <a:off x="8455724" y="5157866"/>
            <a:ext cx="3359166" cy="980679"/>
          </a:xfrm>
          <a:prstGeom prst="rect">
            <a:avLst/>
          </a:prstGeom>
          <a:solidFill>
            <a:srgbClr val="353746"/>
          </a:solidFill>
          <a:ln>
            <a:no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ounded Rectangle 31">
            <a:extLst>
              <a:ext uri="{FF2B5EF4-FFF2-40B4-BE49-F238E27FC236}">
                <a16:creationId xmlns:a16="http://schemas.microsoft.com/office/drawing/2014/main" id="{FAA67F91-46FD-4F4E-AAF3-C1834A8EB74A}"/>
              </a:ext>
            </a:extLst>
          </p:cNvPr>
          <p:cNvSpPr/>
          <p:nvPr/>
        </p:nvSpPr>
        <p:spPr>
          <a:xfrm>
            <a:off x="8607744" y="5191453"/>
            <a:ext cx="3040395" cy="913505"/>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Aft>
                <a:spcPts val="1200"/>
              </a:spcAft>
            </a:pPr>
            <a:r>
              <a:rPr lang="en-US" sz="1400" b="1" dirty="0">
                <a:solidFill>
                  <a:schemeClr val="bg1"/>
                </a:solidFill>
              </a:rPr>
              <a:t>High level overviews into the measures your management team cares about, in simple formats.</a:t>
            </a:r>
          </a:p>
        </p:txBody>
      </p:sp>
    </p:spTree>
    <p:extLst>
      <p:ext uri="{BB962C8B-B14F-4D97-AF65-F5344CB8AC3E}">
        <p14:creationId xmlns:p14="http://schemas.microsoft.com/office/powerpoint/2010/main" val="2569080887"/>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6EC8F1-88A7-D04C-8387-692EA9166435}"/>
              </a:ext>
            </a:extLst>
          </p:cNvPr>
          <p:cNvSpPr>
            <a:spLocks noGrp="1"/>
          </p:cNvSpPr>
          <p:nvPr>
            <p:ph type="ctrTitle"/>
          </p:nvPr>
        </p:nvSpPr>
        <p:spPr/>
        <p:txBody>
          <a:bodyPr/>
          <a:lstStyle/>
          <a:p>
            <a:r>
              <a:rPr lang="en-US" dirty="0"/>
              <a:t>Key Features of Cloud Accelerator</a:t>
            </a:r>
          </a:p>
        </p:txBody>
      </p:sp>
      <p:sp>
        <p:nvSpPr>
          <p:cNvPr id="12" name="Rounded Rectangle 5">
            <a:extLst>
              <a:ext uri="{FF2B5EF4-FFF2-40B4-BE49-F238E27FC236}">
                <a16:creationId xmlns:a16="http://schemas.microsoft.com/office/drawing/2014/main" id="{D87E5F55-AF46-491F-B139-3FAD1877DE38}"/>
              </a:ext>
            </a:extLst>
          </p:cNvPr>
          <p:cNvSpPr/>
          <p:nvPr/>
        </p:nvSpPr>
        <p:spPr>
          <a:xfrm>
            <a:off x="4416417" y="1225401"/>
            <a:ext cx="3359166" cy="5051112"/>
          </a:xfrm>
          <a:prstGeom prst="roundRect">
            <a:avLst>
              <a:gd name="adj" fmla="val 3468"/>
            </a:avLst>
          </a:prstGeom>
          <a:solidFill>
            <a:schemeClr val="bg1"/>
          </a:solidFill>
          <a:ln>
            <a:no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ounded Rectangle 5">
            <a:extLst>
              <a:ext uri="{FF2B5EF4-FFF2-40B4-BE49-F238E27FC236}">
                <a16:creationId xmlns:a16="http://schemas.microsoft.com/office/drawing/2014/main" id="{F85E54E1-612F-4292-BAAB-06F434E668EC}"/>
              </a:ext>
            </a:extLst>
          </p:cNvPr>
          <p:cNvSpPr/>
          <p:nvPr/>
        </p:nvSpPr>
        <p:spPr>
          <a:xfrm>
            <a:off x="8448359" y="1225401"/>
            <a:ext cx="3359166" cy="5051112"/>
          </a:xfrm>
          <a:prstGeom prst="roundRect">
            <a:avLst>
              <a:gd name="adj" fmla="val 3468"/>
            </a:avLst>
          </a:prstGeom>
          <a:solidFill>
            <a:schemeClr val="bg1"/>
          </a:solidFill>
          <a:ln>
            <a:no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Oval 17">
            <a:extLst>
              <a:ext uri="{FF2B5EF4-FFF2-40B4-BE49-F238E27FC236}">
                <a16:creationId xmlns:a16="http://schemas.microsoft.com/office/drawing/2014/main" id="{8645F07F-150F-42E7-BD84-438DE1453C76}"/>
              </a:ext>
            </a:extLst>
          </p:cNvPr>
          <p:cNvSpPr/>
          <p:nvPr/>
        </p:nvSpPr>
        <p:spPr>
          <a:xfrm>
            <a:off x="5559146" y="1382466"/>
            <a:ext cx="1073706" cy="1073706"/>
          </a:xfrm>
          <a:prstGeom prst="ellipse">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b="0" i="0" dirty="0">
              <a:latin typeface="Raleway" panose="020B0003030101060003" pitchFamily="34" charset="0"/>
            </a:endParaRPr>
          </a:p>
        </p:txBody>
      </p:sp>
      <p:sp>
        <p:nvSpPr>
          <p:cNvPr id="19" name="Oval 18">
            <a:extLst>
              <a:ext uri="{FF2B5EF4-FFF2-40B4-BE49-F238E27FC236}">
                <a16:creationId xmlns:a16="http://schemas.microsoft.com/office/drawing/2014/main" id="{3D2820ED-1627-4E70-B2ED-F9762034DACF}"/>
              </a:ext>
            </a:extLst>
          </p:cNvPr>
          <p:cNvSpPr/>
          <p:nvPr/>
        </p:nvSpPr>
        <p:spPr>
          <a:xfrm>
            <a:off x="9591088" y="1382466"/>
            <a:ext cx="1073706" cy="1073706"/>
          </a:xfrm>
          <a:prstGeom prst="ellipse">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b="0" i="0" dirty="0">
              <a:latin typeface="Raleway" panose="020B0003030101060003" pitchFamily="34" charset="0"/>
            </a:endParaRPr>
          </a:p>
        </p:txBody>
      </p:sp>
      <p:pic>
        <p:nvPicPr>
          <p:cNvPr id="5" name="Graphic 4" descr="Clipboard outline">
            <a:extLst>
              <a:ext uri="{FF2B5EF4-FFF2-40B4-BE49-F238E27FC236}">
                <a16:creationId xmlns:a16="http://schemas.microsoft.com/office/drawing/2014/main" id="{D3C90DAE-C540-4C30-AD62-23D7FCC5207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804348" y="1595726"/>
            <a:ext cx="647187" cy="647187"/>
          </a:xfrm>
          <a:prstGeom prst="rect">
            <a:avLst/>
          </a:prstGeom>
        </p:spPr>
      </p:pic>
      <p:pic>
        <p:nvPicPr>
          <p:cNvPr id="7" name="Graphic 6" descr="Cmd Terminal outline">
            <a:extLst>
              <a:ext uri="{FF2B5EF4-FFF2-40B4-BE49-F238E27FC236}">
                <a16:creationId xmlns:a16="http://schemas.microsoft.com/office/drawing/2014/main" id="{4A404145-3556-455F-9820-733A0A14BB2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772407" y="1595726"/>
            <a:ext cx="647187" cy="647187"/>
          </a:xfrm>
          <a:prstGeom prst="rect">
            <a:avLst/>
          </a:prstGeom>
        </p:spPr>
      </p:pic>
      <p:sp>
        <p:nvSpPr>
          <p:cNvPr id="23" name="TextBox 22">
            <a:extLst>
              <a:ext uri="{FF2B5EF4-FFF2-40B4-BE49-F238E27FC236}">
                <a16:creationId xmlns:a16="http://schemas.microsoft.com/office/drawing/2014/main" id="{0541873C-7014-435A-81B6-E9C5B0D7DB37}"/>
              </a:ext>
            </a:extLst>
          </p:cNvPr>
          <p:cNvSpPr txBox="1"/>
          <p:nvPr/>
        </p:nvSpPr>
        <p:spPr>
          <a:xfrm>
            <a:off x="4416417" y="2577899"/>
            <a:ext cx="3359166" cy="276999"/>
          </a:xfrm>
          <a:prstGeom prst="rect">
            <a:avLst/>
          </a:prstGeom>
          <a:noFill/>
        </p:spPr>
        <p:txBody>
          <a:bodyPr wrap="square" lIns="0" tIns="0" rIns="0" bIns="0" rtlCol="0" anchor="ctr" anchorCtr="0">
            <a:spAutoFit/>
          </a:bodyPr>
          <a:lstStyle/>
          <a:p>
            <a:pPr algn="ctr" defTabSz="914400" hangingPunct="1"/>
            <a:r>
              <a:rPr lang="en-US" kern="1200" dirty="0">
                <a:solidFill>
                  <a:schemeClr val="bg1">
                    <a:lumMod val="95000"/>
                  </a:schemeClr>
                </a:solidFill>
                <a:latin typeface="Raleway Black" pitchFamily="2" charset="0"/>
                <a:ea typeface="Avenir Book" charset="0"/>
                <a:cs typeface="Calibri" panose="020F0502020204030204" pitchFamily="34" charset="0"/>
              </a:rPr>
              <a:t>Developer Features</a:t>
            </a:r>
          </a:p>
        </p:txBody>
      </p:sp>
      <p:sp>
        <p:nvSpPr>
          <p:cNvPr id="24" name="TextBox 23">
            <a:extLst>
              <a:ext uri="{FF2B5EF4-FFF2-40B4-BE49-F238E27FC236}">
                <a16:creationId xmlns:a16="http://schemas.microsoft.com/office/drawing/2014/main" id="{558D93F7-7A10-40B0-A89E-FB8F5043A903}"/>
              </a:ext>
            </a:extLst>
          </p:cNvPr>
          <p:cNvSpPr txBox="1"/>
          <p:nvPr/>
        </p:nvSpPr>
        <p:spPr>
          <a:xfrm>
            <a:off x="8448358" y="2577838"/>
            <a:ext cx="3359166" cy="276999"/>
          </a:xfrm>
          <a:prstGeom prst="rect">
            <a:avLst/>
          </a:prstGeom>
          <a:noFill/>
        </p:spPr>
        <p:txBody>
          <a:bodyPr wrap="square" lIns="0" tIns="0" rIns="0" bIns="0" rtlCol="0" anchor="ctr" anchorCtr="0">
            <a:spAutoFit/>
          </a:bodyPr>
          <a:lstStyle/>
          <a:p>
            <a:pPr algn="ctr" defTabSz="914400" hangingPunct="1"/>
            <a:r>
              <a:rPr lang="en-US" kern="1200" dirty="0">
                <a:solidFill>
                  <a:schemeClr val="bg1">
                    <a:lumMod val="95000"/>
                  </a:schemeClr>
                </a:solidFill>
                <a:latin typeface="Raleway Black" pitchFamily="2" charset="0"/>
                <a:ea typeface="Avenir Book" charset="0"/>
                <a:cs typeface="Calibri" panose="020F0502020204030204" pitchFamily="34" charset="0"/>
              </a:rPr>
              <a:t>Management Features</a:t>
            </a:r>
          </a:p>
        </p:txBody>
      </p:sp>
      <p:sp>
        <p:nvSpPr>
          <p:cNvPr id="25" name="Rectangle 24">
            <a:extLst>
              <a:ext uri="{FF2B5EF4-FFF2-40B4-BE49-F238E27FC236}">
                <a16:creationId xmlns:a16="http://schemas.microsoft.com/office/drawing/2014/main" id="{23EDA51F-0905-4470-970F-49E7A7981538}"/>
              </a:ext>
            </a:extLst>
          </p:cNvPr>
          <p:cNvSpPr/>
          <p:nvPr/>
        </p:nvSpPr>
        <p:spPr>
          <a:xfrm>
            <a:off x="4569106" y="2979318"/>
            <a:ext cx="3053786" cy="2050048"/>
          </a:xfrm>
          <a:prstGeom prst="rect">
            <a:avLst/>
          </a:prstGeom>
        </p:spPr>
        <p:txBody>
          <a:bodyPr wrap="square" lIns="0" tIns="0" rIns="0" bIns="0" anchor="t" anchorCtr="0">
            <a:spAutoFit/>
          </a:bodyPr>
          <a:lstStyle/>
          <a:p>
            <a:pPr algn="ctr" defTabSz="914400" hangingPunct="1">
              <a:lnSpc>
                <a:spcPct val="110000"/>
              </a:lnSpc>
            </a:pPr>
            <a:r>
              <a:rPr lang="en-US" sz="1300" kern="1200" dirty="0">
                <a:solidFill>
                  <a:schemeClr val="bg1">
                    <a:lumMod val="95000"/>
                  </a:schemeClr>
                </a:solidFill>
                <a:latin typeface="+mn-lt"/>
                <a:ea typeface="Avenir Book" charset="0"/>
                <a:cs typeface="Avenir Book" charset="0"/>
              </a:rPr>
              <a:t>Pre-built Terraform modules for fast &amp; secure deployments</a:t>
            </a:r>
          </a:p>
          <a:p>
            <a:pPr algn="ctr" defTabSz="914400" hangingPunct="1">
              <a:lnSpc>
                <a:spcPct val="110000"/>
              </a:lnSpc>
            </a:pPr>
            <a:endParaRPr lang="en-US" sz="900" dirty="0">
              <a:solidFill>
                <a:schemeClr val="bg1">
                  <a:lumMod val="95000"/>
                </a:schemeClr>
              </a:solidFill>
              <a:ea typeface="Avenir Book" charset="0"/>
              <a:cs typeface="Avenir Book" charset="0"/>
            </a:endParaRPr>
          </a:p>
          <a:p>
            <a:pPr algn="ctr" defTabSz="914400" hangingPunct="1">
              <a:lnSpc>
                <a:spcPct val="110000"/>
              </a:lnSpc>
            </a:pPr>
            <a:r>
              <a:rPr lang="en-US" sz="1300" kern="1200" dirty="0">
                <a:solidFill>
                  <a:schemeClr val="bg1">
                    <a:lumMod val="95000"/>
                  </a:schemeClr>
                </a:solidFill>
                <a:latin typeface="+mn-lt"/>
                <a:ea typeface="Avenir Book" charset="0"/>
                <a:cs typeface="Avenir Book" charset="0"/>
              </a:rPr>
              <a:t>Sentinel policies preventing developers from creating non-compliant resources</a:t>
            </a:r>
            <a:endParaRPr lang="en-US" sz="1300" dirty="0">
              <a:solidFill>
                <a:schemeClr val="bg1">
                  <a:lumMod val="95000"/>
                </a:schemeClr>
              </a:solidFill>
              <a:ea typeface="Avenir Book" charset="0"/>
              <a:cs typeface="Avenir Book" charset="0"/>
            </a:endParaRPr>
          </a:p>
          <a:p>
            <a:pPr algn="ctr" defTabSz="914400" hangingPunct="1">
              <a:lnSpc>
                <a:spcPct val="110000"/>
              </a:lnSpc>
            </a:pPr>
            <a:endParaRPr lang="en-US" sz="900" kern="1200" dirty="0">
              <a:solidFill>
                <a:schemeClr val="bg1">
                  <a:lumMod val="95000"/>
                </a:schemeClr>
              </a:solidFill>
              <a:latin typeface="+mn-lt"/>
              <a:ea typeface="Avenir Book" charset="0"/>
              <a:cs typeface="Avenir Book" charset="0"/>
            </a:endParaRPr>
          </a:p>
          <a:p>
            <a:pPr algn="ctr" defTabSz="914400" hangingPunct="1">
              <a:lnSpc>
                <a:spcPct val="110000"/>
              </a:lnSpc>
            </a:pPr>
            <a:r>
              <a:rPr lang="en-US" sz="1300" dirty="0">
                <a:solidFill>
                  <a:schemeClr val="bg1">
                    <a:lumMod val="95000"/>
                  </a:schemeClr>
                </a:solidFill>
                <a:ea typeface="Avenir Book" charset="0"/>
                <a:cs typeface="Avenir Book" charset="0"/>
              </a:rPr>
              <a:t>Service catalog for standard resource provisioning</a:t>
            </a:r>
          </a:p>
          <a:p>
            <a:pPr algn="ctr" defTabSz="914400" hangingPunct="1">
              <a:lnSpc>
                <a:spcPct val="110000"/>
              </a:lnSpc>
            </a:pPr>
            <a:endParaRPr lang="en-US" sz="900" kern="1200" dirty="0">
              <a:solidFill>
                <a:schemeClr val="bg1">
                  <a:lumMod val="95000"/>
                </a:schemeClr>
              </a:solidFill>
              <a:latin typeface="+mn-lt"/>
              <a:ea typeface="Avenir Book" charset="0"/>
              <a:cs typeface="Avenir Book" charset="0"/>
            </a:endParaRPr>
          </a:p>
          <a:p>
            <a:pPr algn="ctr" defTabSz="914400" hangingPunct="1">
              <a:lnSpc>
                <a:spcPct val="110000"/>
              </a:lnSpc>
            </a:pPr>
            <a:r>
              <a:rPr lang="en-US" sz="1300" kern="1200" dirty="0">
                <a:solidFill>
                  <a:schemeClr val="bg1">
                    <a:lumMod val="95000"/>
                  </a:schemeClr>
                </a:solidFill>
                <a:latin typeface="+mn-lt"/>
                <a:ea typeface="Avenir Book" charset="0"/>
                <a:cs typeface="Avenir Book" charset="0"/>
              </a:rPr>
              <a:t>Cloud account vending machine</a:t>
            </a:r>
          </a:p>
        </p:txBody>
      </p:sp>
      <p:sp>
        <p:nvSpPr>
          <p:cNvPr id="26" name="Rectangle 25">
            <a:extLst>
              <a:ext uri="{FF2B5EF4-FFF2-40B4-BE49-F238E27FC236}">
                <a16:creationId xmlns:a16="http://schemas.microsoft.com/office/drawing/2014/main" id="{2EF29DE2-9599-44B1-BED9-604CEB4A55DA}"/>
              </a:ext>
            </a:extLst>
          </p:cNvPr>
          <p:cNvSpPr/>
          <p:nvPr/>
        </p:nvSpPr>
        <p:spPr>
          <a:xfrm>
            <a:off x="8601048" y="2976503"/>
            <a:ext cx="3053786" cy="797398"/>
          </a:xfrm>
          <a:prstGeom prst="rect">
            <a:avLst/>
          </a:prstGeom>
        </p:spPr>
        <p:txBody>
          <a:bodyPr wrap="square" lIns="0" tIns="0" rIns="0" bIns="0" anchor="t" anchorCtr="0">
            <a:spAutoFit/>
          </a:bodyPr>
          <a:lstStyle/>
          <a:p>
            <a:pPr algn="ctr">
              <a:lnSpc>
                <a:spcPct val="110000"/>
              </a:lnSpc>
            </a:pPr>
            <a:r>
              <a:rPr lang="en-US" sz="1300" kern="1200" dirty="0">
                <a:solidFill>
                  <a:schemeClr val="bg1">
                    <a:lumMod val="95000"/>
                  </a:schemeClr>
                </a:solidFill>
                <a:latin typeface="+mn-lt"/>
                <a:ea typeface="Avenir Book" charset="0"/>
                <a:cs typeface="Avenir Book" charset="0"/>
              </a:rPr>
              <a:t>Spend dashboard for financial planning &amp; budgeting</a:t>
            </a:r>
          </a:p>
          <a:p>
            <a:pPr algn="ctr" defTabSz="914400" hangingPunct="1">
              <a:lnSpc>
                <a:spcPct val="110000"/>
              </a:lnSpc>
            </a:pPr>
            <a:endParaRPr lang="en-US" sz="900" kern="1200" dirty="0">
              <a:solidFill>
                <a:schemeClr val="bg1">
                  <a:lumMod val="95000"/>
                </a:schemeClr>
              </a:solidFill>
              <a:latin typeface="+mn-lt"/>
              <a:ea typeface="Avenir Book" charset="0"/>
              <a:cs typeface="Avenir Book" charset="0"/>
            </a:endParaRPr>
          </a:p>
          <a:p>
            <a:pPr algn="ctr" defTabSz="914400" hangingPunct="1">
              <a:lnSpc>
                <a:spcPct val="110000"/>
              </a:lnSpc>
            </a:pPr>
            <a:r>
              <a:rPr lang="en-US" sz="1300" kern="1200" dirty="0">
                <a:solidFill>
                  <a:schemeClr val="bg1">
                    <a:lumMod val="95000"/>
                  </a:schemeClr>
                </a:solidFill>
                <a:latin typeface="+mn-lt"/>
                <a:ea typeface="Avenir Book" charset="0"/>
                <a:cs typeface="Avenir Book" charset="0"/>
              </a:rPr>
              <a:t>Compliance dashboard &amp; reports</a:t>
            </a:r>
          </a:p>
        </p:txBody>
      </p:sp>
      <p:grpSp>
        <p:nvGrpSpPr>
          <p:cNvPr id="37" name="Group 36">
            <a:extLst>
              <a:ext uri="{FF2B5EF4-FFF2-40B4-BE49-F238E27FC236}">
                <a16:creationId xmlns:a16="http://schemas.microsoft.com/office/drawing/2014/main" id="{AA38C77C-90E3-4D92-B743-56C99A442467}"/>
              </a:ext>
            </a:extLst>
          </p:cNvPr>
          <p:cNvGrpSpPr/>
          <p:nvPr/>
        </p:nvGrpSpPr>
        <p:grpSpPr>
          <a:xfrm>
            <a:off x="4423783" y="5157866"/>
            <a:ext cx="3359165" cy="980679"/>
            <a:chOff x="4423783" y="5157866"/>
            <a:chExt cx="3359165" cy="980679"/>
          </a:xfrm>
        </p:grpSpPr>
        <p:sp>
          <p:nvSpPr>
            <p:cNvPr id="31" name="Rectangle 30">
              <a:extLst>
                <a:ext uri="{FF2B5EF4-FFF2-40B4-BE49-F238E27FC236}">
                  <a16:creationId xmlns:a16="http://schemas.microsoft.com/office/drawing/2014/main" id="{8D7A9A2F-A283-4E88-8CF0-0B0A160B70B6}"/>
                </a:ext>
              </a:extLst>
            </p:cNvPr>
            <p:cNvSpPr/>
            <p:nvPr/>
          </p:nvSpPr>
          <p:spPr>
            <a:xfrm>
              <a:off x="4423783" y="5157866"/>
              <a:ext cx="3359165" cy="980679"/>
            </a:xfrm>
            <a:prstGeom prst="rect">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ounded Rectangle 31">
              <a:extLst>
                <a:ext uri="{FF2B5EF4-FFF2-40B4-BE49-F238E27FC236}">
                  <a16:creationId xmlns:a16="http://schemas.microsoft.com/office/drawing/2014/main" id="{E03DE699-BCCA-4661-AA31-B6D08BBC7F12}"/>
                </a:ext>
              </a:extLst>
            </p:cNvPr>
            <p:cNvSpPr/>
            <p:nvPr/>
          </p:nvSpPr>
          <p:spPr>
            <a:xfrm>
              <a:off x="4423783" y="5191453"/>
              <a:ext cx="3344435" cy="913505"/>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Aft>
                  <a:spcPts val="1200"/>
                </a:spcAft>
              </a:pPr>
              <a:r>
                <a:rPr lang="en-US" sz="1400" b="1" dirty="0">
                  <a:solidFill>
                    <a:schemeClr val="bg1"/>
                  </a:solidFill>
                </a:rPr>
                <a:t>Curated technical tools give your development team exactly what they need for frictionless management.</a:t>
              </a:r>
            </a:p>
          </p:txBody>
        </p:sp>
      </p:grpSp>
      <p:grpSp>
        <p:nvGrpSpPr>
          <p:cNvPr id="38" name="Group 37">
            <a:extLst>
              <a:ext uri="{FF2B5EF4-FFF2-40B4-BE49-F238E27FC236}">
                <a16:creationId xmlns:a16="http://schemas.microsoft.com/office/drawing/2014/main" id="{29F0C3FA-18A0-413B-86CC-F075CBE67158}"/>
              </a:ext>
            </a:extLst>
          </p:cNvPr>
          <p:cNvGrpSpPr/>
          <p:nvPr/>
        </p:nvGrpSpPr>
        <p:grpSpPr>
          <a:xfrm>
            <a:off x="8455724" y="5157866"/>
            <a:ext cx="3359166" cy="980679"/>
            <a:chOff x="8455724" y="5157866"/>
            <a:chExt cx="3359166" cy="980679"/>
          </a:xfrm>
        </p:grpSpPr>
        <p:sp>
          <p:nvSpPr>
            <p:cNvPr id="34" name="Rectangle 33">
              <a:extLst>
                <a:ext uri="{FF2B5EF4-FFF2-40B4-BE49-F238E27FC236}">
                  <a16:creationId xmlns:a16="http://schemas.microsoft.com/office/drawing/2014/main" id="{F1237DFB-9488-473F-AEFB-62C5C46C92CC}"/>
                </a:ext>
              </a:extLst>
            </p:cNvPr>
            <p:cNvSpPr/>
            <p:nvPr/>
          </p:nvSpPr>
          <p:spPr>
            <a:xfrm>
              <a:off x="8455724" y="5157866"/>
              <a:ext cx="3359166" cy="980679"/>
            </a:xfrm>
            <a:prstGeom prst="rect">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ounded Rectangle 31">
              <a:extLst>
                <a:ext uri="{FF2B5EF4-FFF2-40B4-BE49-F238E27FC236}">
                  <a16:creationId xmlns:a16="http://schemas.microsoft.com/office/drawing/2014/main" id="{FAA67F91-46FD-4F4E-AAF3-C1834A8EB74A}"/>
                </a:ext>
              </a:extLst>
            </p:cNvPr>
            <p:cNvSpPr/>
            <p:nvPr/>
          </p:nvSpPr>
          <p:spPr>
            <a:xfrm>
              <a:off x="8607744" y="5191453"/>
              <a:ext cx="3040395" cy="913505"/>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Aft>
                  <a:spcPts val="1200"/>
                </a:spcAft>
              </a:pPr>
              <a:r>
                <a:rPr lang="en-US" sz="1400" b="1" dirty="0">
                  <a:solidFill>
                    <a:schemeClr val="bg1"/>
                  </a:solidFill>
                </a:rPr>
                <a:t>High level overviews into the measures your management team cares about, in simple formats.</a:t>
              </a:r>
            </a:p>
          </p:txBody>
        </p:sp>
      </p:grpSp>
      <p:sp>
        <p:nvSpPr>
          <p:cNvPr id="2" name="Rounded Rectangle 5">
            <a:extLst>
              <a:ext uri="{FF2B5EF4-FFF2-40B4-BE49-F238E27FC236}">
                <a16:creationId xmlns:a16="http://schemas.microsoft.com/office/drawing/2014/main" id="{97DBB804-3462-6ED3-02BA-D224E5172E07}"/>
              </a:ext>
            </a:extLst>
          </p:cNvPr>
          <p:cNvSpPr/>
          <p:nvPr/>
        </p:nvSpPr>
        <p:spPr>
          <a:xfrm>
            <a:off x="384475" y="1225401"/>
            <a:ext cx="3359166" cy="5051112"/>
          </a:xfrm>
          <a:prstGeom prst="roundRect">
            <a:avLst>
              <a:gd name="adj" fmla="val 3468"/>
            </a:avLst>
          </a:prstGeom>
          <a:solidFill>
            <a:schemeClr val="bg1"/>
          </a:solidFill>
          <a:ln>
            <a:no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Oval 3">
            <a:extLst>
              <a:ext uri="{FF2B5EF4-FFF2-40B4-BE49-F238E27FC236}">
                <a16:creationId xmlns:a16="http://schemas.microsoft.com/office/drawing/2014/main" id="{536D4850-6157-9E10-F0CD-1E332FEF6A88}"/>
              </a:ext>
            </a:extLst>
          </p:cNvPr>
          <p:cNvSpPr/>
          <p:nvPr/>
        </p:nvSpPr>
        <p:spPr>
          <a:xfrm>
            <a:off x="1527204" y="1382466"/>
            <a:ext cx="1073706" cy="1073706"/>
          </a:xfrm>
          <a:prstGeom prst="ellipse">
            <a:avLst/>
          </a:prstGeom>
          <a:gradFill>
            <a:gsLst>
              <a:gs pos="0">
                <a:srgbClr val="003D8D"/>
              </a:gs>
              <a:gs pos="100000">
                <a:srgbClr val="00B1F0"/>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aleway" panose="020B0003030101060003" pitchFamily="34" charset="0"/>
            </a:endParaRPr>
          </a:p>
        </p:txBody>
      </p:sp>
      <p:pic>
        <p:nvPicPr>
          <p:cNvPr id="6" name="Graphic 5" descr="Basic Shapes outline">
            <a:extLst>
              <a:ext uri="{FF2B5EF4-FFF2-40B4-BE49-F238E27FC236}">
                <a16:creationId xmlns:a16="http://schemas.microsoft.com/office/drawing/2014/main" id="{01521146-B863-912F-C918-1E05F4F05488}"/>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740464" y="1595726"/>
            <a:ext cx="647187" cy="647187"/>
          </a:xfrm>
          <a:prstGeom prst="rect">
            <a:avLst/>
          </a:prstGeom>
        </p:spPr>
      </p:pic>
      <p:sp>
        <p:nvSpPr>
          <p:cNvPr id="8" name="TextBox 7">
            <a:extLst>
              <a:ext uri="{FF2B5EF4-FFF2-40B4-BE49-F238E27FC236}">
                <a16:creationId xmlns:a16="http://schemas.microsoft.com/office/drawing/2014/main" id="{DA8EF99A-457F-CEF4-C32E-EABA174B11ED}"/>
              </a:ext>
            </a:extLst>
          </p:cNvPr>
          <p:cNvSpPr txBox="1"/>
          <p:nvPr/>
        </p:nvSpPr>
        <p:spPr>
          <a:xfrm>
            <a:off x="384475" y="2577899"/>
            <a:ext cx="3359166" cy="276999"/>
          </a:xfrm>
          <a:prstGeom prst="rect">
            <a:avLst/>
          </a:prstGeom>
          <a:noFill/>
        </p:spPr>
        <p:txBody>
          <a:bodyPr wrap="square" lIns="0" tIns="0" rIns="0" bIns="0" rtlCol="0" anchor="ctr" anchorCtr="0">
            <a:spAutoFit/>
          </a:bodyPr>
          <a:lstStyle/>
          <a:p>
            <a:pPr algn="ctr" defTabSz="914400" hangingPunct="1"/>
            <a:r>
              <a:rPr lang="en-US" kern="1200" dirty="0">
                <a:latin typeface="Raleway Black" pitchFamily="2" charset="0"/>
                <a:ea typeface="Avenir Book" charset="0"/>
                <a:cs typeface="Calibri" panose="020F0502020204030204" pitchFamily="34" charset="0"/>
              </a:rPr>
              <a:t>Foundational Features</a:t>
            </a:r>
          </a:p>
        </p:txBody>
      </p:sp>
      <p:sp>
        <p:nvSpPr>
          <p:cNvPr id="9" name="Rectangle 8">
            <a:extLst>
              <a:ext uri="{FF2B5EF4-FFF2-40B4-BE49-F238E27FC236}">
                <a16:creationId xmlns:a16="http://schemas.microsoft.com/office/drawing/2014/main" id="{FC0CEFCF-9B16-7071-D2A2-B8F9786A0E2F}"/>
              </a:ext>
            </a:extLst>
          </p:cNvPr>
          <p:cNvSpPr/>
          <p:nvPr/>
        </p:nvSpPr>
        <p:spPr>
          <a:xfrm>
            <a:off x="537164" y="2979318"/>
            <a:ext cx="3053786" cy="2050048"/>
          </a:xfrm>
          <a:prstGeom prst="rect">
            <a:avLst/>
          </a:prstGeom>
        </p:spPr>
        <p:txBody>
          <a:bodyPr wrap="square" lIns="0" tIns="0" rIns="0" bIns="0" anchor="t" anchorCtr="0">
            <a:spAutoFit/>
          </a:bodyPr>
          <a:lstStyle/>
          <a:p>
            <a:pPr algn="ctr" defTabSz="914400" hangingPunct="1">
              <a:lnSpc>
                <a:spcPct val="110000"/>
              </a:lnSpc>
            </a:pPr>
            <a:r>
              <a:rPr lang="en-US" sz="1300" kern="1200" dirty="0">
                <a:latin typeface="+mn-lt"/>
                <a:ea typeface="Avenir Book" charset="0"/>
                <a:cs typeface="Avenir Book" charset="0"/>
              </a:rPr>
              <a:t>Organization setup (account, subscription, and project)</a:t>
            </a:r>
          </a:p>
          <a:p>
            <a:pPr algn="ctr" defTabSz="914400" hangingPunct="1">
              <a:lnSpc>
                <a:spcPct val="110000"/>
              </a:lnSpc>
            </a:pPr>
            <a:endParaRPr lang="en-US" sz="900" dirty="0">
              <a:ea typeface="Avenir Book" charset="0"/>
              <a:cs typeface="Avenir Book" charset="0"/>
            </a:endParaRPr>
          </a:p>
          <a:p>
            <a:pPr algn="ctr" defTabSz="914400" hangingPunct="1">
              <a:lnSpc>
                <a:spcPct val="110000"/>
              </a:lnSpc>
            </a:pPr>
            <a:r>
              <a:rPr lang="en-US" sz="1300" kern="1200" dirty="0">
                <a:latin typeface="+mn-lt"/>
                <a:ea typeface="Avenir Book" charset="0"/>
                <a:cs typeface="Avenir Book" charset="0"/>
              </a:rPr>
              <a:t>Network architecture design patterns and setup</a:t>
            </a:r>
          </a:p>
          <a:p>
            <a:pPr algn="ctr" defTabSz="914400" hangingPunct="1">
              <a:lnSpc>
                <a:spcPct val="110000"/>
              </a:lnSpc>
            </a:pPr>
            <a:endParaRPr lang="en-US" sz="900" dirty="0">
              <a:ea typeface="Avenir Book" charset="0"/>
              <a:cs typeface="Avenir Book" charset="0"/>
            </a:endParaRPr>
          </a:p>
          <a:p>
            <a:pPr algn="ctr" defTabSz="914400" hangingPunct="1">
              <a:lnSpc>
                <a:spcPct val="110000"/>
              </a:lnSpc>
            </a:pPr>
            <a:r>
              <a:rPr lang="en-US" sz="1300" kern="1200" dirty="0">
                <a:latin typeface="+mn-lt"/>
                <a:ea typeface="Avenir Book" charset="0"/>
                <a:cs typeface="Avenir Book" charset="0"/>
              </a:rPr>
              <a:t>Security blueprints and policie</a:t>
            </a:r>
            <a:r>
              <a:rPr lang="en-US" sz="1300" dirty="0">
                <a:ea typeface="Avenir Book" charset="0"/>
                <a:cs typeface="Avenir Book" charset="0"/>
              </a:rPr>
              <a:t>s enforcement</a:t>
            </a:r>
          </a:p>
          <a:p>
            <a:pPr algn="ctr" defTabSz="914400" hangingPunct="1">
              <a:lnSpc>
                <a:spcPct val="110000"/>
              </a:lnSpc>
            </a:pPr>
            <a:endParaRPr lang="en-US" sz="900" kern="1200" dirty="0">
              <a:latin typeface="+mn-lt"/>
              <a:ea typeface="Avenir Book" charset="0"/>
              <a:cs typeface="Avenir Book" charset="0"/>
            </a:endParaRPr>
          </a:p>
          <a:p>
            <a:pPr algn="ctr" defTabSz="914400" hangingPunct="1">
              <a:lnSpc>
                <a:spcPct val="110000"/>
              </a:lnSpc>
            </a:pPr>
            <a:r>
              <a:rPr lang="en-US" sz="1300" dirty="0">
                <a:ea typeface="Avenir Book" charset="0"/>
                <a:cs typeface="Avenir Book" charset="0"/>
              </a:rPr>
              <a:t>Fully automated cloud governance</a:t>
            </a:r>
            <a:endParaRPr lang="en-US" sz="1300" kern="1200" dirty="0">
              <a:latin typeface="+mn-lt"/>
              <a:ea typeface="Avenir Book" charset="0"/>
              <a:cs typeface="Avenir Book" charset="0"/>
            </a:endParaRPr>
          </a:p>
        </p:txBody>
      </p:sp>
      <p:sp>
        <p:nvSpPr>
          <p:cNvPr id="10" name="Rectangle 9">
            <a:extLst>
              <a:ext uri="{FF2B5EF4-FFF2-40B4-BE49-F238E27FC236}">
                <a16:creationId xmlns:a16="http://schemas.microsoft.com/office/drawing/2014/main" id="{5184A478-E8EF-7E42-A83A-EC54DA394A03}"/>
              </a:ext>
            </a:extLst>
          </p:cNvPr>
          <p:cNvSpPr/>
          <p:nvPr/>
        </p:nvSpPr>
        <p:spPr>
          <a:xfrm>
            <a:off x="383478" y="5157866"/>
            <a:ext cx="3359166" cy="980679"/>
          </a:xfrm>
          <a:prstGeom prst="rect">
            <a:avLst/>
          </a:prstGeom>
          <a:solidFill>
            <a:srgbClr val="353746"/>
          </a:solidFill>
          <a:ln>
            <a:no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ounded Rectangle 31">
            <a:extLst>
              <a:ext uri="{FF2B5EF4-FFF2-40B4-BE49-F238E27FC236}">
                <a16:creationId xmlns:a16="http://schemas.microsoft.com/office/drawing/2014/main" id="{5612934F-C8AD-5181-4BF0-1DE747F13495}"/>
              </a:ext>
            </a:extLst>
          </p:cNvPr>
          <p:cNvSpPr/>
          <p:nvPr/>
        </p:nvSpPr>
        <p:spPr>
          <a:xfrm>
            <a:off x="390844" y="5191453"/>
            <a:ext cx="3344435" cy="913505"/>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Aft>
                <a:spcPts val="1200"/>
              </a:spcAft>
            </a:pPr>
            <a:r>
              <a:rPr lang="en-US" sz="1400" b="1" dirty="0">
                <a:solidFill>
                  <a:schemeClr val="bg1"/>
                </a:solidFill>
              </a:rPr>
              <a:t>Enabling cloud across the enterprise, foundational features make it easier for users in functional areas to coordinate activities.</a:t>
            </a:r>
          </a:p>
        </p:txBody>
      </p:sp>
    </p:spTree>
    <p:extLst>
      <p:ext uri="{BB962C8B-B14F-4D97-AF65-F5344CB8AC3E}">
        <p14:creationId xmlns:p14="http://schemas.microsoft.com/office/powerpoint/2010/main" val="3592884211"/>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6EC8F1-88A7-D04C-8387-692EA9166435}"/>
              </a:ext>
            </a:extLst>
          </p:cNvPr>
          <p:cNvSpPr>
            <a:spLocks noGrp="1"/>
          </p:cNvSpPr>
          <p:nvPr>
            <p:ph type="ctrTitle"/>
          </p:nvPr>
        </p:nvSpPr>
        <p:spPr/>
        <p:txBody>
          <a:bodyPr/>
          <a:lstStyle/>
          <a:p>
            <a:r>
              <a:rPr lang="en-US" dirty="0"/>
              <a:t>Key Features of Cloud Accelerator</a:t>
            </a:r>
          </a:p>
        </p:txBody>
      </p:sp>
      <p:sp>
        <p:nvSpPr>
          <p:cNvPr id="29" name="Rounded Rectangle 5">
            <a:extLst>
              <a:ext uri="{FF2B5EF4-FFF2-40B4-BE49-F238E27FC236}">
                <a16:creationId xmlns:a16="http://schemas.microsoft.com/office/drawing/2014/main" id="{753F1DB4-ADFA-49D2-ADDB-CB1EC05B94C9}"/>
              </a:ext>
            </a:extLst>
          </p:cNvPr>
          <p:cNvSpPr/>
          <p:nvPr/>
        </p:nvSpPr>
        <p:spPr>
          <a:xfrm>
            <a:off x="1917575" y="1092235"/>
            <a:ext cx="9925235" cy="5379585"/>
          </a:xfrm>
          <a:prstGeom prst="roundRect">
            <a:avLst>
              <a:gd name="adj" fmla="val 1983"/>
            </a:avLst>
          </a:prstGeom>
          <a:solidFill>
            <a:schemeClr val="bg1"/>
          </a:solidFill>
          <a:ln>
            <a:no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Oval 29">
            <a:extLst>
              <a:ext uri="{FF2B5EF4-FFF2-40B4-BE49-F238E27FC236}">
                <a16:creationId xmlns:a16="http://schemas.microsoft.com/office/drawing/2014/main" id="{28445B9A-6614-4E57-9005-9EE87DB1987D}"/>
              </a:ext>
            </a:extLst>
          </p:cNvPr>
          <p:cNvSpPr/>
          <p:nvPr/>
        </p:nvSpPr>
        <p:spPr>
          <a:xfrm>
            <a:off x="386401" y="1092235"/>
            <a:ext cx="976096" cy="976096"/>
          </a:xfrm>
          <a:prstGeom prst="ellipse">
            <a:avLst/>
          </a:prstGeom>
          <a:gradFill>
            <a:gsLst>
              <a:gs pos="0">
                <a:srgbClr val="003D8D"/>
              </a:gs>
              <a:gs pos="100000">
                <a:srgbClr val="00B1F0"/>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aleway" panose="020B0003030101060003" pitchFamily="34" charset="0"/>
            </a:endParaRPr>
          </a:p>
        </p:txBody>
      </p:sp>
      <p:pic>
        <p:nvPicPr>
          <p:cNvPr id="33" name="Graphic 32" descr="Basic Shapes outline">
            <a:extLst>
              <a:ext uri="{FF2B5EF4-FFF2-40B4-BE49-F238E27FC236}">
                <a16:creationId xmlns:a16="http://schemas.microsoft.com/office/drawing/2014/main" id="{005A43E3-C3FC-4255-9A5C-6FF813763D1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80273" y="1286107"/>
            <a:ext cx="588352" cy="588352"/>
          </a:xfrm>
          <a:prstGeom prst="rect">
            <a:avLst/>
          </a:prstGeom>
        </p:spPr>
      </p:pic>
      <p:sp>
        <p:nvSpPr>
          <p:cNvPr id="39" name="TextBox 38">
            <a:extLst>
              <a:ext uri="{FF2B5EF4-FFF2-40B4-BE49-F238E27FC236}">
                <a16:creationId xmlns:a16="http://schemas.microsoft.com/office/drawing/2014/main" id="{696BB566-1424-4FA9-A565-AD1C68005183}"/>
              </a:ext>
            </a:extLst>
          </p:cNvPr>
          <p:cNvSpPr txBox="1"/>
          <p:nvPr/>
        </p:nvSpPr>
        <p:spPr>
          <a:xfrm>
            <a:off x="386402" y="2131141"/>
            <a:ext cx="1477910" cy="492443"/>
          </a:xfrm>
          <a:prstGeom prst="rect">
            <a:avLst/>
          </a:prstGeom>
          <a:noFill/>
        </p:spPr>
        <p:txBody>
          <a:bodyPr wrap="square" lIns="0" tIns="0" rIns="0" bIns="0" rtlCol="0" anchor="ctr" anchorCtr="0">
            <a:spAutoFit/>
          </a:bodyPr>
          <a:lstStyle/>
          <a:p>
            <a:pPr defTabSz="914400" hangingPunct="1"/>
            <a:r>
              <a:rPr lang="en-US" sz="1600" kern="1200" dirty="0">
                <a:latin typeface="Raleway Black" pitchFamily="2" charset="0"/>
                <a:ea typeface="Avenir Book" charset="0"/>
                <a:cs typeface="Calibri" panose="020F0502020204030204" pitchFamily="34" charset="0"/>
              </a:rPr>
              <a:t>Foundational Features</a:t>
            </a:r>
          </a:p>
        </p:txBody>
      </p:sp>
      <p:sp>
        <p:nvSpPr>
          <p:cNvPr id="69" name="Rectangle 68">
            <a:extLst>
              <a:ext uri="{FF2B5EF4-FFF2-40B4-BE49-F238E27FC236}">
                <a16:creationId xmlns:a16="http://schemas.microsoft.com/office/drawing/2014/main" id="{6DE91315-6158-4EA0-AD35-AB1314620C41}"/>
              </a:ext>
            </a:extLst>
          </p:cNvPr>
          <p:cNvSpPr/>
          <p:nvPr/>
        </p:nvSpPr>
        <p:spPr>
          <a:xfrm>
            <a:off x="1917574" y="5147902"/>
            <a:ext cx="9925235" cy="980679"/>
          </a:xfrm>
          <a:prstGeom prst="rect">
            <a:avLst/>
          </a:prstGeom>
          <a:solidFill>
            <a:srgbClr val="353746"/>
          </a:solidFill>
          <a:ln>
            <a:no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0" name="Rounded Rectangle 31">
            <a:extLst>
              <a:ext uri="{FF2B5EF4-FFF2-40B4-BE49-F238E27FC236}">
                <a16:creationId xmlns:a16="http://schemas.microsoft.com/office/drawing/2014/main" id="{ED13DF4F-484E-478D-BB5B-A1491A178B99}"/>
              </a:ext>
            </a:extLst>
          </p:cNvPr>
          <p:cNvSpPr/>
          <p:nvPr/>
        </p:nvSpPr>
        <p:spPr>
          <a:xfrm>
            <a:off x="1987274" y="5181488"/>
            <a:ext cx="9785833" cy="913505"/>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Aft>
                <a:spcPts val="1200"/>
              </a:spcAft>
            </a:pPr>
            <a:r>
              <a:rPr lang="en-US" sz="1600" b="1" dirty="0">
                <a:solidFill>
                  <a:schemeClr val="bg1"/>
                </a:solidFill>
              </a:rPr>
              <a:t>We work alongside your team ONE TIME to identify your very specific requirements so that we can incorporate your policies, guardrails, security and governance.</a:t>
            </a:r>
          </a:p>
        </p:txBody>
      </p:sp>
      <p:pic>
        <p:nvPicPr>
          <p:cNvPr id="8" name="Picture 7" descr="A picture containing text&#10;&#10;Description automatically generated">
            <a:extLst>
              <a:ext uri="{FF2B5EF4-FFF2-40B4-BE49-F238E27FC236}">
                <a16:creationId xmlns:a16="http://schemas.microsoft.com/office/drawing/2014/main" id="{B5E995AF-F97E-2788-6C0A-420123B5A17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987274" y="1286107"/>
            <a:ext cx="9785833" cy="3480898"/>
          </a:xfrm>
          <a:prstGeom prst="rect">
            <a:avLst/>
          </a:prstGeom>
        </p:spPr>
      </p:pic>
    </p:spTree>
    <p:extLst>
      <p:ext uri="{BB962C8B-B14F-4D97-AF65-F5344CB8AC3E}">
        <p14:creationId xmlns:p14="http://schemas.microsoft.com/office/powerpoint/2010/main" val="2999478549"/>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6EC8F1-88A7-D04C-8387-692EA9166435}"/>
              </a:ext>
            </a:extLst>
          </p:cNvPr>
          <p:cNvSpPr>
            <a:spLocks noGrp="1"/>
          </p:cNvSpPr>
          <p:nvPr>
            <p:ph type="ctrTitle"/>
          </p:nvPr>
        </p:nvSpPr>
        <p:spPr/>
        <p:txBody>
          <a:bodyPr/>
          <a:lstStyle/>
          <a:p>
            <a:r>
              <a:rPr lang="en-US" dirty="0"/>
              <a:t>Key Features of Cloud Accelerator</a:t>
            </a:r>
          </a:p>
        </p:txBody>
      </p:sp>
      <p:sp>
        <p:nvSpPr>
          <p:cNvPr id="29" name="Rounded Rectangle 5">
            <a:extLst>
              <a:ext uri="{FF2B5EF4-FFF2-40B4-BE49-F238E27FC236}">
                <a16:creationId xmlns:a16="http://schemas.microsoft.com/office/drawing/2014/main" id="{753F1DB4-ADFA-49D2-ADDB-CB1EC05B94C9}"/>
              </a:ext>
            </a:extLst>
          </p:cNvPr>
          <p:cNvSpPr/>
          <p:nvPr/>
        </p:nvSpPr>
        <p:spPr>
          <a:xfrm>
            <a:off x="1917575" y="1092235"/>
            <a:ext cx="9925235" cy="5379585"/>
          </a:xfrm>
          <a:prstGeom prst="roundRect">
            <a:avLst>
              <a:gd name="adj" fmla="val 1983"/>
            </a:avLst>
          </a:prstGeom>
          <a:solidFill>
            <a:schemeClr val="bg1"/>
          </a:solidFill>
          <a:ln>
            <a:no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Oval 29">
            <a:extLst>
              <a:ext uri="{FF2B5EF4-FFF2-40B4-BE49-F238E27FC236}">
                <a16:creationId xmlns:a16="http://schemas.microsoft.com/office/drawing/2014/main" id="{28445B9A-6614-4E57-9005-9EE87DB1987D}"/>
              </a:ext>
            </a:extLst>
          </p:cNvPr>
          <p:cNvSpPr/>
          <p:nvPr/>
        </p:nvSpPr>
        <p:spPr>
          <a:xfrm>
            <a:off x="386401" y="1092235"/>
            <a:ext cx="976096" cy="976096"/>
          </a:xfrm>
          <a:prstGeom prst="ellipse">
            <a:avLst/>
          </a:prstGeom>
          <a:gradFill>
            <a:gsLst>
              <a:gs pos="0">
                <a:srgbClr val="003D8D"/>
              </a:gs>
              <a:gs pos="100000">
                <a:srgbClr val="00B1F0"/>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aleway" panose="020B0003030101060003" pitchFamily="34" charset="0"/>
            </a:endParaRPr>
          </a:p>
        </p:txBody>
      </p:sp>
      <p:pic>
        <p:nvPicPr>
          <p:cNvPr id="33" name="Graphic 32" descr="Basic Shapes outline">
            <a:extLst>
              <a:ext uri="{FF2B5EF4-FFF2-40B4-BE49-F238E27FC236}">
                <a16:creationId xmlns:a16="http://schemas.microsoft.com/office/drawing/2014/main" id="{005A43E3-C3FC-4255-9A5C-6FF813763D1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80273" y="1286107"/>
            <a:ext cx="588352" cy="588352"/>
          </a:xfrm>
          <a:prstGeom prst="rect">
            <a:avLst/>
          </a:prstGeom>
        </p:spPr>
      </p:pic>
      <p:sp>
        <p:nvSpPr>
          <p:cNvPr id="39" name="TextBox 38">
            <a:extLst>
              <a:ext uri="{FF2B5EF4-FFF2-40B4-BE49-F238E27FC236}">
                <a16:creationId xmlns:a16="http://schemas.microsoft.com/office/drawing/2014/main" id="{696BB566-1424-4FA9-A565-AD1C68005183}"/>
              </a:ext>
            </a:extLst>
          </p:cNvPr>
          <p:cNvSpPr txBox="1"/>
          <p:nvPr/>
        </p:nvSpPr>
        <p:spPr>
          <a:xfrm>
            <a:off x="386402" y="2131141"/>
            <a:ext cx="1477910" cy="492443"/>
          </a:xfrm>
          <a:prstGeom prst="rect">
            <a:avLst/>
          </a:prstGeom>
          <a:noFill/>
        </p:spPr>
        <p:txBody>
          <a:bodyPr wrap="square" lIns="0" tIns="0" rIns="0" bIns="0" rtlCol="0" anchor="ctr" anchorCtr="0">
            <a:spAutoFit/>
          </a:bodyPr>
          <a:lstStyle/>
          <a:p>
            <a:pPr defTabSz="914400" hangingPunct="1"/>
            <a:r>
              <a:rPr lang="en-US" sz="1600" kern="1200" dirty="0">
                <a:latin typeface="Raleway Black" pitchFamily="2" charset="0"/>
                <a:ea typeface="Avenir Book" charset="0"/>
                <a:cs typeface="Calibri" panose="020F0502020204030204" pitchFamily="34" charset="0"/>
              </a:rPr>
              <a:t>Foundational Features</a:t>
            </a:r>
          </a:p>
        </p:txBody>
      </p:sp>
      <p:sp>
        <p:nvSpPr>
          <p:cNvPr id="17" name="Rectangle 16">
            <a:extLst>
              <a:ext uri="{FF2B5EF4-FFF2-40B4-BE49-F238E27FC236}">
                <a16:creationId xmlns:a16="http://schemas.microsoft.com/office/drawing/2014/main" id="{4F892852-4649-49F9-B388-A8AAD328C8D7}"/>
              </a:ext>
            </a:extLst>
          </p:cNvPr>
          <p:cNvSpPr/>
          <p:nvPr/>
        </p:nvSpPr>
        <p:spPr>
          <a:xfrm>
            <a:off x="1917574" y="5136874"/>
            <a:ext cx="9925235" cy="1020499"/>
          </a:xfrm>
          <a:prstGeom prst="rect">
            <a:avLst/>
          </a:prstGeom>
          <a:solidFill>
            <a:srgbClr val="353746"/>
          </a:solidFill>
          <a:ln>
            <a:no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extBox 17">
            <a:extLst>
              <a:ext uri="{FF2B5EF4-FFF2-40B4-BE49-F238E27FC236}">
                <a16:creationId xmlns:a16="http://schemas.microsoft.com/office/drawing/2014/main" id="{ED94791E-EB94-4DCC-8ADA-E5C2078EC98F}"/>
              </a:ext>
            </a:extLst>
          </p:cNvPr>
          <p:cNvSpPr txBox="1"/>
          <p:nvPr/>
        </p:nvSpPr>
        <p:spPr>
          <a:xfrm>
            <a:off x="2379215" y="3070374"/>
            <a:ext cx="9099611" cy="3000821"/>
          </a:xfrm>
          <a:prstGeom prst="rect">
            <a:avLst/>
          </a:prstGeom>
          <a:noFill/>
        </p:spPr>
        <p:txBody>
          <a:bodyPr wrap="square" lIns="0" tIns="0" rIns="0" bIns="0" rtlCol="0">
            <a:spAutoFit/>
          </a:bodyPr>
          <a:lstStyle/>
          <a:p>
            <a:pPr>
              <a:spcAft>
                <a:spcPts val="1200"/>
              </a:spcAft>
            </a:pPr>
            <a:r>
              <a:rPr lang="en-US" b="1" dirty="0">
                <a:solidFill>
                  <a:srgbClr val="00B0F0"/>
                </a:solidFill>
                <a:latin typeface="+mn-lt"/>
              </a:rPr>
              <a:t>A good account organization design:</a:t>
            </a:r>
          </a:p>
          <a:p>
            <a:pPr marL="285750" indent="-285750">
              <a:spcAft>
                <a:spcPts val="1200"/>
              </a:spcAft>
              <a:buClr>
                <a:srgbClr val="00B0F0"/>
              </a:buClr>
              <a:buFont typeface="Wingdings" panose="05000000000000000000" pitchFamily="2" charset="2"/>
              <a:buChar char="§"/>
            </a:pPr>
            <a:r>
              <a:rPr lang="en-US" sz="1400" dirty="0">
                <a:solidFill>
                  <a:schemeClr val="tx1"/>
                </a:solidFill>
                <a:latin typeface="+mn-lt"/>
              </a:rPr>
              <a:t>Ensures isolation of workloads based on environment category, data sensitivity and cost centers, </a:t>
            </a:r>
          </a:p>
          <a:p>
            <a:pPr marL="285750" indent="-285750">
              <a:spcAft>
                <a:spcPts val="1200"/>
              </a:spcAft>
              <a:buClr>
                <a:srgbClr val="00B0F0"/>
              </a:buClr>
              <a:buFont typeface="Wingdings" panose="05000000000000000000" pitchFamily="2" charset="2"/>
              <a:buChar char="§"/>
            </a:pPr>
            <a:r>
              <a:rPr lang="en-US" sz="1400" dirty="0">
                <a:solidFill>
                  <a:schemeClr val="tx1"/>
                </a:solidFill>
                <a:latin typeface="+mn-lt"/>
              </a:rPr>
              <a:t>Reduces blast radius</a:t>
            </a:r>
          </a:p>
          <a:p>
            <a:pPr marL="285750" indent="-285750">
              <a:spcAft>
                <a:spcPts val="1200"/>
              </a:spcAft>
              <a:buClr>
                <a:srgbClr val="00B0F0"/>
              </a:buClr>
              <a:buFont typeface="Wingdings" panose="05000000000000000000" pitchFamily="2" charset="2"/>
              <a:buChar char="§"/>
            </a:pPr>
            <a:r>
              <a:rPr lang="en-US" sz="1400" dirty="0">
                <a:solidFill>
                  <a:schemeClr val="tx1"/>
                </a:solidFill>
                <a:latin typeface="+mn-lt"/>
              </a:rPr>
              <a:t>Allows applying policies in a centralized way</a:t>
            </a:r>
          </a:p>
          <a:p>
            <a:pPr marL="285750" indent="-285750">
              <a:spcAft>
                <a:spcPts val="1200"/>
              </a:spcAft>
              <a:buClr>
                <a:srgbClr val="00B0F0"/>
              </a:buClr>
              <a:buFont typeface="Wingdings" panose="05000000000000000000" pitchFamily="2" charset="2"/>
              <a:buChar char="§"/>
            </a:pPr>
            <a:r>
              <a:rPr lang="en-US" sz="1400" dirty="0">
                <a:solidFill>
                  <a:schemeClr val="tx1"/>
                </a:solidFill>
                <a:latin typeface="+mn-lt"/>
              </a:rPr>
              <a:t>Takes advantage of volume discounts and promotes auditability</a:t>
            </a:r>
          </a:p>
          <a:p>
            <a:pPr marL="285750" indent="-285750">
              <a:spcAft>
                <a:spcPts val="600"/>
              </a:spcAft>
              <a:buClr>
                <a:srgbClr val="00BDCD"/>
              </a:buClr>
              <a:buFont typeface="Wingdings" panose="05000000000000000000" pitchFamily="2" charset="2"/>
              <a:buChar char="§"/>
            </a:pPr>
            <a:endParaRPr lang="en-US" sz="1400" dirty="0"/>
          </a:p>
          <a:p>
            <a:pPr marL="285750" indent="-285750">
              <a:spcAft>
                <a:spcPts val="1200"/>
              </a:spcAft>
              <a:buClr>
                <a:schemeClr val="bg1"/>
              </a:buClr>
              <a:buFont typeface="Wingdings" panose="05000000000000000000" pitchFamily="2" charset="2"/>
              <a:buChar char="v"/>
            </a:pPr>
            <a:r>
              <a:rPr lang="en-US" sz="1400" b="1" dirty="0">
                <a:solidFill>
                  <a:schemeClr val="bg1"/>
                </a:solidFill>
              </a:rPr>
              <a:t>Cloud Accelerator offers a collection</a:t>
            </a:r>
            <a:r>
              <a:rPr lang="en-US" sz="1400" dirty="0">
                <a:solidFill>
                  <a:schemeClr val="bg1"/>
                </a:solidFill>
              </a:rPr>
              <a:t> of account organization patterns to choose from</a:t>
            </a:r>
          </a:p>
          <a:p>
            <a:pPr marL="285750" indent="-285750">
              <a:spcAft>
                <a:spcPts val="1200"/>
              </a:spcAft>
              <a:buClr>
                <a:schemeClr val="bg1"/>
              </a:buClr>
              <a:buFont typeface="Wingdings" panose="05000000000000000000" pitchFamily="2" charset="2"/>
              <a:buChar char="v"/>
            </a:pPr>
            <a:r>
              <a:rPr lang="en-US" sz="1400" b="1" dirty="0">
                <a:solidFill>
                  <a:schemeClr val="bg1"/>
                </a:solidFill>
              </a:rPr>
              <a:t>Account vending machine provisions accounts under the right OU/folder</a:t>
            </a:r>
            <a:r>
              <a:rPr lang="en-US" sz="1400" dirty="0">
                <a:solidFill>
                  <a:schemeClr val="bg1"/>
                </a:solidFill>
              </a:rPr>
              <a:t> automatically based on the information provided by the application team</a:t>
            </a:r>
            <a:endParaRPr lang="en-US" sz="1400" dirty="0">
              <a:solidFill>
                <a:schemeClr val="bg1"/>
              </a:solidFill>
              <a:latin typeface="+mn-lt"/>
            </a:endParaRPr>
          </a:p>
        </p:txBody>
      </p:sp>
      <p:pic>
        <p:nvPicPr>
          <p:cNvPr id="8" name="Picture 7" descr="Diagram&#10;&#10;Description automatically generated">
            <a:extLst>
              <a:ext uri="{FF2B5EF4-FFF2-40B4-BE49-F238E27FC236}">
                <a16:creationId xmlns:a16="http://schemas.microsoft.com/office/drawing/2014/main" id="{78C13B64-62B2-93F3-4EAD-1A4F614AED5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82190" y="1286106"/>
            <a:ext cx="9690916" cy="1423773"/>
          </a:xfrm>
          <a:prstGeom prst="rect">
            <a:avLst/>
          </a:prstGeom>
        </p:spPr>
      </p:pic>
    </p:spTree>
    <p:extLst>
      <p:ext uri="{BB962C8B-B14F-4D97-AF65-F5344CB8AC3E}">
        <p14:creationId xmlns:p14="http://schemas.microsoft.com/office/powerpoint/2010/main" val="873219938"/>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6EC8F1-88A7-D04C-8387-692EA9166435}"/>
              </a:ext>
            </a:extLst>
          </p:cNvPr>
          <p:cNvSpPr>
            <a:spLocks noGrp="1"/>
          </p:cNvSpPr>
          <p:nvPr>
            <p:ph type="ctrTitle"/>
          </p:nvPr>
        </p:nvSpPr>
        <p:spPr/>
        <p:txBody>
          <a:bodyPr/>
          <a:lstStyle/>
          <a:p>
            <a:r>
              <a:rPr lang="en-US" dirty="0"/>
              <a:t>Key Features of Cloud Accelerator</a:t>
            </a:r>
          </a:p>
        </p:txBody>
      </p:sp>
      <p:sp>
        <p:nvSpPr>
          <p:cNvPr id="29" name="Rounded Rectangle 5">
            <a:extLst>
              <a:ext uri="{FF2B5EF4-FFF2-40B4-BE49-F238E27FC236}">
                <a16:creationId xmlns:a16="http://schemas.microsoft.com/office/drawing/2014/main" id="{753F1DB4-ADFA-49D2-ADDB-CB1EC05B94C9}"/>
              </a:ext>
            </a:extLst>
          </p:cNvPr>
          <p:cNvSpPr/>
          <p:nvPr/>
        </p:nvSpPr>
        <p:spPr>
          <a:xfrm>
            <a:off x="1917575" y="1092235"/>
            <a:ext cx="9925235" cy="5379585"/>
          </a:xfrm>
          <a:prstGeom prst="roundRect">
            <a:avLst>
              <a:gd name="adj" fmla="val 1983"/>
            </a:avLst>
          </a:prstGeom>
          <a:solidFill>
            <a:schemeClr val="bg1"/>
          </a:solidFill>
          <a:ln>
            <a:no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6BCC33F2-63F1-4850-831D-A2ECB42D1DBA}"/>
              </a:ext>
            </a:extLst>
          </p:cNvPr>
          <p:cNvSpPr/>
          <p:nvPr/>
        </p:nvSpPr>
        <p:spPr>
          <a:xfrm>
            <a:off x="1917574" y="4353651"/>
            <a:ext cx="9925235" cy="1114609"/>
          </a:xfrm>
          <a:prstGeom prst="rect">
            <a:avLst/>
          </a:prstGeom>
          <a:solidFill>
            <a:srgbClr val="353746"/>
          </a:solidFill>
          <a:ln>
            <a:no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Box 13">
            <a:extLst>
              <a:ext uri="{FF2B5EF4-FFF2-40B4-BE49-F238E27FC236}">
                <a16:creationId xmlns:a16="http://schemas.microsoft.com/office/drawing/2014/main" id="{F5A21E0C-4AE3-4CBA-BABF-7475113273B3}"/>
              </a:ext>
            </a:extLst>
          </p:cNvPr>
          <p:cNvSpPr txBox="1"/>
          <p:nvPr/>
        </p:nvSpPr>
        <p:spPr>
          <a:xfrm>
            <a:off x="2379215" y="3070374"/>
            <a:ext cx="9099611" cy="2339102"/>
          </a:xfrm>
          <a:prstGeom prst="rect">
            <a:avLst/>
          </a:prstGeom>
          <a:noFill/>
        </p:spPr>
        <p:txBody>
          <a:bodyPr wrap="square" lIns="0" tIns="0" rIns="0" bIns="0" rtlCol="0">
            <a:spAutoFit/>
          </a:bodyPr>
          <a:lstStyle/>
          <a:p>
            <a:pPr>
              <a:spcAft>
                <a:spcPts val="1200"/>
              </a:spcAft>
            </a:pPr>
            <a:r>
              <a:rPr lang="en-US" b="1" dirty="0">
                <a:solidFill>
                  <a:srgbClr val="00B0F0"/>
                </a:solidFill>
                <a:latin typeface="+mn-lt"/>
              </a:rPr>
              <a:t>A good network design:</a:t>
            </a:r>
          </a:p>
          <a:p>
            <a:pPr marL="285750" indent="-285750">
              <a:spcAft>
                <a:spcPts val="1200"/>
              </a:spcAft>
              <a:buClr>
                <a:srgbClr val="00B0F0"/>
              </a:buClr>
              <a:buFont typeface="Wingdings" panose="05000000000000000000" pitchFamily="2" charset="2"/>
              <a:buChar char="§"/>
            </a:pPr>
            <a:r>
              <a:rPr lang="en-US" sz="1400" dirty="0">
                <a:solidFill>
                  <a:schemeClr val="tx1"/>
                </a:solidFill>
                <a:latin typeface="+mn-lt"/>
              </a:rPr>
              <a:t>Uses IP space efficiently, provides isolation between workloads and enables access to shared services with minimal latency</a:t>
            </a:r>
          </a:p>
          <a:p>
            <a:pPr marL="285750" indent="-285750">
              <a:spcAft>
                <a:spcPts val="1200"/>
              </a:spcAft>
              <a:buClr>
                <a:srgbClr val="00BDCD"/>
              </a:buClr>
              <a:buFont typeface="Wingdings" panose="05000000000000000000" pitchFamily="2" charset="2"/>
              <a:buChar char="§"/>
            </a:pPr>
            <a:endParaRPr lang="en-US" sz="1400" dirty="0"/>
          </a:p>
          <a:p>
            <a:pPr marL="285750" indent="-285750">
              <a:spcAft>
                <a:spcPts val="1200"/>
              </a:spcAft>
              <a:buClr>
                <a:schemeClr val="bg1"/>
              </a:buClr>
              <a:buFont typeface="Wingdings" panose="05000000000000000000" pitchFamily="2" charset="2"/>
              <a:buChar char="v"/>
            </a:pPr>
            <a:r>
              <a:rPr lang="en-US" sz="1400" b="1" dirty="0">
                <a:solidFill>
                  <a:schemeClr val="bg1"/>
                </a:solidFill>
              </a:rPr>
              <a:t>Cloud Accelerator offers a collection of network design patterns</a:t>
            </a:r>
            <a:r>
              <a:rPr lang="en-US" sz="1400" dirty="0">
                <a:solidFill>
                  <a:schemeClr val="bg1"/>
                </a:solidFill>
              </a:rPr>
              <a:t> for companies to choose from</a:t>
            </a:r>
          </a:p>
          <a:p>
            <a:pPr marL="285750" indent="-285750">
              <a:spcAft>
                <a:spcPts val="1200"/>
              </a:spcAft>
              <a:buClr>
                <a:schemeClr val="bg1"/>
              </a:buClr>
              <a:buFont typeface="Wingdings" panose="05000000000000000000" pitchFamily="2" charset="2"/>
              <a:buChar char="v"/>
            </a:pPr>
            <a:r>
              <a:rPr lang="en-US" sz="1400" b="1" dirty="0">
                <a:solidFill>
                  <a:schemeClr val="bg1"/>
                </a:solidFill>
              </a:rPr>
              <a:t>Account vending machine</a:t>
            </a:r>
            <a:r>
              <a:rPr lang="en-US" sz="1400" dirty="0">
                <a:solidFill>
                  <a:schemeClr val="bg1"/>
                </a:solidFill>
              </a:rPr>
              <a:t> automatically provisions the network based on the chosen design </a:t>
            </a:r>
          </a:p>
          <a:p>
            <a:pPr marL="285750" indent="-285750">
              <a:spcAft>
                <a:spcPts val="1200"/>
              </a:spcAft>
              <a:buClr>
                <a:schemeClr val="bg1"/>
              </a:buClr>
              <a:buFont typeface="Wingdings" panose="05000000000000000000" pitchFamily="2" charset="2"/>
              <a:buChar char="v"/>
            </a:pPr>
            <a:r>
              <a:rPr lang="en-US" sz="1400" b="1" dirty="0">
                <a:solidFill>
                  <a:schemeClr val="bg1"/>
                </a:solidFill>
              </a:rPr>
              <a:t>Can be configured</a:t>
            </a:r>
            <a:r>
              <a:rPr lang="en-US" sz="1400" dirty="0">
                <a:solidFill>
                  <a:schemeClr val="bg1"/>
                </a:solidFill>
              </a:rPr>
              <a:t> to work </a:t>
            </a:r>
            <a:r>
              <a:rPr lang="en-US" sz="1400" b="1" dirty="0">
                <a:solidFill>
                  <a:schemeClr val="bg1"/>
                </a:solidFill>
              </a:rPr>
              <a:t>with enterprise IPAM</a:t>
            </a:r>
            <a:r>
              <a:rPr lang="en-US" sz="1400" dirty="0">
                <a:solidFill>
                  <a:schemeClr val="bg1"/>
                </a:solidFill>
              </a:rPr>
              <a:t> solutions</a:t>
            </a:r>
          </a:p>
        </p:txBody>
      </p:sp>
      <p:sp>
        <p:nvSpPr>
          <p:cNvPr id="5" name="Oval 4">
            <a:extLst>
              <a:ext uri="{FF2B5EF4-FFF2-40B4-BE49-F238E27FC236}">
                <a16:creationId xmlns:a16="http://schemas.microsoft.com/office/drawing/2014/main" id="{DCDA88B0-0250-ECC7-B3F5-FC3E99921F28}"/>
              </a:ext>
            </a:extLst>
          </p:cNvPr>
          <p:cNvSpPr/>
          <p:nvPr/>
        </p:nvSpPr>
        <p:spPr>
          <a:xfrm>
            <a:off x="386401" y="1092235"/>
            <a:ext cx="976096" cy="976096"/>
          </a:xfrm>
          <a:prstGeom prst="ellipse">
            <a:avLst/>
          </a:prstGeom>
          <a:gradFill>
            <a:gsLst>
              <a:gs pos="0">
                <a:srgbClr val="003D8D"/>
              </a:gs>
              <a:gs pos="100000">
                <a:srgbClr val="00B1F0"/>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aleway" panose="020B0003030101060003" pitchFamily="34" charset="0"/>
            </a:endParaRPr>
          </a:p>
        </p:txBody>
      </p:sp>
      <p:pic>
        <p:nvPicPr>
          <p:cNvPr id="6" name="Graphic 5" descr="Basic Shapes outline">
            <a:extLst>
              <a:ext uri="{FF2B5EF4-FFF2-40B4-BE49-F238E27FC236}">
                <a16:creationId xmlns:a16="http://schemas.microsoft.com/office/drawing/2014/main" id="{83E403E5-5759-86C5-EAEF-F94728396DA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80273" y="1286107"/>
            <a:ext cx="588352" cy="588352"/>
          </a:xfrm>
          <a:prstGeom prst="rect">
            <a:avLst/>
          </a:prstGeom>
        </p:spPr>
      </p:pic>
      <p:sp>
        <p:nvSpPr>
          <p:cNvPr id="7" name="TextBox 6">
            <a:extLst>
              <a:ext uri="{FF2B5EF4-FFF2-40B4-BE49-F238E27FC236}">
                <a16:creationId xmlns:a16="http://schemas.microsoft.com/office/drawing/2014/main" id="{95D26C65-A344-803D-F986-8005992DF5A3}"/>
              </a:ext>
            </a:extLst>
          </p:cNvPr>
          <p:cNvSpPr txBox="1"/>
          <p:nvPr/>
        </p:nvSpPr>
        <p:spPr>
          <a:xfrm>
            <a:off x="386402" y="2131141"/>
            <a:ext cx="1477910" cy="492443"/>
          </a:xfrm>
          <a:prstGeom prst="rect">
            <a:avLst/>
          </a:prstGeom>
          <a:noFill/>
        </p:spPr>
        <p:txBody>
          <a:bodyPr wrap="square" lIns="0" tIns="0" rIns="0" bIns="0" rtlCol="0" anchor="ctr" anchorCtr="0">
            <a:spAutoFit/>
          </a:bodyPr>
          <a:lstStyle/>
          <a:p>
            <a:pPr defTabSz="914400" hangingPunct="1"/>
            <a:r>
              <a:rPr lang="en-US" sz="1600" kern="1200" dirty="0">
                <a:latin typeface="Raleway Black" pitchFamily="2" charset="0"/>
                <a:ea typeface="Avenir Book" charset="0"/>
                <a:cs typeface="Calibri" panose="020F0502020204030204" pitchFamily="34" charset="0"/>
              </a:rPr>
              <a:t>Foundational Features</a:t>
            </a:r>
          </a:p>
        </p:txBody>
      </p:sp>
      <p:pic>
        <p:nvPicPr>
          <p:cNvPr id="10" name="Picture 9" descr="Diagram&#10;&#10;Description automatically generated">
            <a:extLst>
              <a:ext uri="{FF2B5EF4-FFF2-40B4-BE49-F238E27FC236}">
                <a16:creationId xmlns:a16="http://schemas.microsoft.com/office/drawing/2014/main" id="{01A541DE-CCE6-2379-B071-87B154A9BE6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84936" y="1286107"/>
            <a:ext cx="9688169" cy="1423370"/>
          </a:xfrm>
          <a:prstGeom prst="rect">
            <a:avLst/>
          </a:prstGeom>
        </p:spPr>
      </p:pic>
    </p:spTree>
    <p:extLst>
      <p:ext uri="{BB962C8B-B14F-4D97-AF65-F5344CB8AC3E}">
        <p14:creationId xmlns:p14="http://schemas.microsoft.com/office/powerpoint/2010/main" val="3658755414"/>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6EC8F1-88A7-D04C-8387-692EA9166435}"/>
              </a:ext>
            </a:extLst>
          </p:cNvPr>
          <p:cNvSpPr>
            <a:spLocks noGrp="1"/>
          </p:cNvSpPr>
          <p:nvPr>
            <p:ph type="ctrTitle"/>
          </p:nvPr>
        </p:nvSpPr>
        <p:spPr/>
        <p:txBody>
          <a:bodyPr/>
          <a:lstStyle/>
          <a:p>
            <a:r>
              <a:rPr lang="en-US" dirty="0"/>
              <a:t>Key Features of Cloud Accelerator</a:t>
            </a:r>
          </a:p>
        </p:txBody>
      </p:sp>
      <p:sp>
        <p:nvSpPr>
          <p:cNvPr id="29" name="Rounded Rectangle 5">
            <a:extLst>
              <a:ext uri="{FF2B5EF4-FFF2-40B4-BE49-F238E27FC236}">
                <a16:creationId xmlns:a16="http://schemas.microsoft.com/office/drawing/2014/main" id="{753F1DB4-ADFA-49D2-ADDB-CB1EC05B94C9}"/>
              </a:ext>
            </a:extLst>
          </p:cNvPr>
          <p:cNvSpPr/>
          <p:nvPr/>
        </p:nvSpPr>
        <p:spPr>
          <a:xfrm>
            <a:off x="1917575" y="1092235"/>
            <a:ext cx="9925235" cy="5379585"/>
          </a:xfrm>
          <a:prstGeom prst="roundRect">
            <a:avLst>
              <a:gd name="adj" fmla="val 1983"/>
            </a:avLst>
          </a:prstGeom>
          <a:solidFill>
            <a:schemeClr val="bg1"/>
          </a:solidFill>
          <a:ln>
            <a:no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F25FAA4F-C220-4E59-BCD7-B79404357A1B}"/>
              </a:ext>
            </a:extLst>
          </p:cNvPr>
          <p:cNvSpPr/>
          <p:nvPr/>
        </p:nvSpPr>
        <p:spPr>
          <a:xfrm>
            <a:off x="1917574" y="4666357"/>
            <a:ext cx="9925235" cy="1020499"/>
          </a:xfrm>
          <a:prstGeom prst="rect">
            <a:avLst/>
          </a:prstGeom>
          <a:solidFill>
            <a:srgbClr val="353746"/>
          </a:solidFill>
          <a:ln>
            <a:no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extBox 14">
            <a:extLst>
              <a:ext uri="{FF2B5EF4-FFF2-40B4-BE49-F238E27FC236}">
                <a16:creationId xmlns:a16="http://schemas.microsoft.com/office/drawing/2014/main" id="{F1D5985A-3277-486A-9AF2-27651C09D759}"/>
              </a:ext>
            </a:extLst>
          </p:cNvPr>
          <p:cNvSpPr txBox="1"/>
          <p:nvPr/>
        </p:nvSpPr>
        <p:spPr>
          <a:xfrm>
            <a:off x="2379215" y="3070374"/>
            <a:ext cx="9099611" cy="2416046"/>
          </a:xfrm>
          <a:prstGeom prst="rect">
            <a:avLst/>
          </a:prstGeom>
          <a:noFill/>
        </p:spPr>
        <p:txBody>
          <a:bodyPr wrap="square" lIns="0" tIns="0" rIns="0" bIns="0" rtlCol="0">
            <a:spAutoFit/>
          </a:bodyPr>
          <a:lstStyle/>
          <a:p>
            <a:pPr>
              <a:spcAft>
                <a:spcPts val="1200"/>
              </a:spcAft>
            </a:pPr>
            <a:r>
              <a:rPr lang="en-US" b="1" dirty="0">
                <a:solidFill>
                  <a:srgbClr val="00B0F0"/>
                </a:solidFill>
                <a:latin typeface="+mn-lt"/>
              </a:rPr>
              <a:t>Blueprint is a framework</a:t>
            </a:r>
            <a:r>
              <a:rPr lang="en-US" b="1" dirty="0">
                <a:solidFill>
                  <a:srgbClr val="00A4B3"/>
                </a:solidFill>
                <a:latin typeface="+mn-lt"/>
              </a:rPr>
              <a:t> </a:t>
            </a:r>
            <a:r>
              <a:rPr lang="en-US" dirty="0">
                <a:solidFill>
                  <a:srgbClr val="353746"/>
                </a:solidFill>
                <a:latin typeface="+mn-lt"/>
              </a:rPr>
              <a:t>through which companies can centrally enforce</a:t>
            </a:r>
          </a:p>
          <a:p>
            <a:pPr marL="285750" indent="-285750">
              <a:spcAft>
                <a:spcPts val="1200"/>
              </a:spcAft>
              <a:buClr>
                <a:srgbClr val="00B0F0"/>
              </a:buClr>
              <a:buFont typeface="Wingdings" panose="05000000000000000000" pitchFamily="2" charset="2"/>
              <a:buChar char="§"/>
            </a:pPr>
            <a:r>
              <a:rPr lang="en-US" sz="1400" dirty="0">
                <a:solidFill>
                  <a:srgbClr val="353746"/>
                </a:solidFill>
              </a:rPr>
              <a:t>Security and operational best practices</a:t>
            </a:r>
            <a:endParaRPr lang="en-US" sz="1400" dirty="0">
              <a:solidFill>
                <a:schemeClr val="tx1"/>
              </a:solidFill>
              <a:latin typeface="+mn-lt"/>
            </a:endParaRPr>
          </a:p>
          <a:p>
            <a:pPr marL="285750" indent="-285750">
              <a:spcAft>
                <a:spcPts val="1200"/>
              </a:spcAft>
              <a:buClr>
                <a:srgbClr val="00B0F0"/>
              </a:buClr>
              <a:buFont typeface="Wingdings" panose="05000000000000000000" pitchFamily="2" charset="2"/>
              <a:buChar char="§"/>
            </a:pPr>
            <a:r>
              <a:rPr lang="en-US" sz="1400" dirty="0">
                <a:solidFill>
                  <a:schemeClr val="tx1"/>
                </a:solidFill>
                <a:latin typeface="+mn-lt"/>
              </a:rPr>
              <a:t>Compliance to legal requirements</a:t>
            </a:r>
          </a:p>
          <a:p>
            <a:pPr marL="285750" indent="-285750">
              <a:spcAft>
                <a:spcPts val="1200"/>
              </a:spcAft>
              <a:buClr>
                <a:srgbClr val="00B0F0"/>
              </a:buClr>
              <a:buFont typeface="Wingdings" panose="05000000000000000000" pitchFamily="2" charset="2"/>
              <a:buChar char="§"/>
            </a:pPr>
            <a:r>
              <a:rPr lang="en-US" sz="1400" dirty="0">
                <a:solidFill>
                  <a:schemeClr val="tx1"/>
                </a:solidFill>
                <a:latin typeface="+mn-lt"/>
              </a:rPr>
              <a:t>Identified baseline requirements by operations teams like billing, networking…</a:t>
            </a:r>
          </a:p>
          <a:p>
            <a:pPr marL="285750" indent="-285750">
              <a:spcAft>
                <a:spcPts val="600"/>
              </a:spcAft>
              <a:buClr>
                <a:srgbClr val="00BDCD"/>
              </a:buClr>
              <a:buFont typeface="Wingdings" panose="05000000000000000000" pitchFamily="2" charset="2"/>
              <a:buChar char="§"/>
            </a:pPr>
            <a:endParaRPr lang="en-US" sz="1400" dirty="0"/>
          </a:p>
          <a:p>
            <a:pPr marL="285750" indent="-285750">
              <a:spcAft>
                <a:spcPts val="1200"/>
              </a:spcAft>
              <a:buClr>
                <a:schemeClr val="bg1"/>
              </a:buClr>
              <a:buFont typeface="Wingdings" panose="05000000000000000000" pitchFamily="2" charset="2"/>
              <a:buChar char="v"/>
            </a:pPr>
            <a:r>
              <a:rPr lang="en-US" sz="1400" b="1" dirty="0">
                <a:solidFill>
                  <a:schemeClr val="bg1"/>
                </a:solidFill>
              </a:rPr>
              <a:t>Cloud Accelerator implements default blueprints</a:t>
            </a:r>
            <a:r>
              <a:rPr lang="en-US" sz="1400" dirty="0">
                <a:solidFill>
                  <a:schemeClr val="bg1"/>
                </a:solidFill>
              </a:rPr>
              <a:t> offered by cloud providers out-of-box</a:t>
            </a:r>
          </a:p>
          <a:p>
            <a:pPr marL="285750" indent="-285750">
              <a:spcAft>
                <a:spcPts val="1200"/>
              </a:spcAft>
              <a:buClr>
                <a:schemeClr val="bg1"/>
              </a:buClr>
              <a:buFont typeface="Wingdings" panose="05000000000000000000" pitchFamily="2" charset="2"/>
              <a:buChar char="v"/>
            </a:pPr>
            <a:r>
              <a:rPr lang="en-US" sz="1400" b="1" dirty="0">
                <a:solidFill>
                  <a:schemeClr val="bg1"/>
                </a:solidFill>
              </a:rPr>
              <a:t>Cloud Accelerator offers huge list of custom blueprints</a:t>
            </a:r>
            <a:r>
              <a:rPr lang="en-US" sz="1400" dirty="0">
                <a:solidFill>
                  <a:schemeClr val="bg1"/>
                </a:solidFill>
              </a:rPr>
              <a:t> for companies to choose and enable</a:t>
            </a:r>
            <a:endParaRPr lang="en-US" sz="1400" dirty="0">
              <a:solidFill>
                <a:schemeClr val="bg1"/>
              </a:solidFill>
              <a:latin typeface="+mn-lt"/>
            </a:endParaRPr>
          </a:p>
        </p:txBody>
      </p:sp>
      <p:sp>
        <p:nvSpPr>
          <p:cNvPr id="5" name="Oval 4">
            <a:extLst>
              <a:ext uri="{FF2B5EF4-FFF2-40B4-BE49-F238E27FC236}">
                <a16:creationId xmlns:a16="http://schemas.microsoft.com/office/drawing/2014/main" id="{1E3B6096-2B0A-FC29-151F-4F83634A372B}"/>
              </a:ext>
            </a:extLst>
          </p:cNvPr>
          <p:cNvSpPr/>
          <p:nvPr/>
        </p:nvSpPr>
        <p:spPr>
          <a:xfrm>
            <a:off x="386401" y="1092235"/>
            <a:ext cx="976096" cy="976096"/>
          </a:xfrm>
          <a:prstGeom prst="ellipse">
            <a:avLst/>
          </a:prstGeom>
          <a:gradFill>
            <a:gsLst>
              <a:gs pos="0">
                <a:srgbClr val="003D8D"/>
              </a:gs>
              <a:gs pos="100000">
                <a:srgbClr val="00B1F0"/>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aleway" panose="020B0003030101060003" pitchFamily="34" charset="0"/>
            </a:endParaRPr>
          </a:p>
        </p:txBody>
      </p:sp>
      <p:pic>
        <p:nvPicPr>
          <p:cNvPr id="6" name="Graphic 5" descr="Basic Shapes outline">
            <a:extLst>
              <a:ext uri="{FF2B5EF4-FFF2-40B4-BE49-F238E27FC236}">
                <a16:creationId xmlns:a16="http://schemas.microsoft.com/office/drawing/2014/main" id="{673BBA5B-5C6B-2CD1-598F-2D9BC28E1CE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80273" y="1286107"/>
            <a:ext cx="588352" cy="588352"/>
          </a:xfrm>
          <a:prstGeom prst="rect">
            <a:avLst/>
          </a:prstGeom>
        </p:spPr>
      </p:pic>
      <p:sp>
        <p:nvSpPr>
          <p:cNvPr id="7" name="TextBox 6">
            <a:extLst>
              <a:ext uri="{FF2B5EF4-FFF2-40B4-BE49-F238E27FC236}">
                <a16:creationId xmlns:a16="http://schemas.microsoft.com/office/drawing/2014/main" id="{836AC103-092E-4B20-57F7-87D00DC2A7F6}"/>
              </a:ext>
            </a:extLst>
          </p:cNvPr>
          <p:cNvSpPr txBox="1"/>
          <p:nvPr/>
        </p:nvSpPr>
        <p:spPr>
          <a:xfrm>
            <a:off x="386402" y="2131141"/>
            <a:ext cx="1477910" cy="492443"/>
          </a:xfrm>
          <a:prstGeom prst="rect">
            <a:avLst/>
          </a:prstGeom>
          <a:noFill/>
        </p:spPr>
        <p:txBody>
          <a:bodyPr wrap="square" lIns="0" tIns="0" rIns="0" bIns="0" rtlCol="0" anchor="ctr" anchorCtr="0">
            <a:spAutoFit/>
          </a:bodyPr>
          <a:lstStyle/>
          <a:p>
            <a:pPr defTabSz="914400" hangingPunct="1"/>
            <a:r>
              <a:rPr lang="en-US" sz="1600" kern="1200" dirty="0">
                <a:latin typeface="Raleway Black" pitchFamily="2" charset="0"/>
                <a:ea typeface="Avenir Book" charset="0"/>
                <a:cs typeface="Calibri" panose="020F0502020204030204" pitchFamily="34" charset="0"/>
              </a:rPr>
              <a:t>Foundational Features</a:t>
            </a:r>
          </a:p>
        </p:txBody>
      </p:sp>
      <p:pic>
        <p:nvPicPr>
          <p:cNvPr id="12" name="Picture 11" descr="Diagram&#10;&#10;Description automatically generated">
            <a:extLst>
              <a:ext uri="{FF2B5EF4-FFF2-40B4-BE49-F238E27FC236}">
                <a16:creationId xmlns:a16="http://schemas.microsoft.com/office/drawing/2014/main" id="{ABDB9181-2389-318C-C4A2-68490753D78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71560" y="1286108"/>
            <a:ext cx="9701544" cy="1425334"/>
          </a:xfrm>
          <a:prstGeom prst="rect">
            <a:avLst/>
          </a:prstGeom>
        </p:spPr>
      </p:pic>
    </p:spTree>
    <p:extLst>
      <p:ext uri="{BB962C8B-B14F-4D97-AF65-F5344CB8AC3E}">
        <p14:creationId xmlns:p14="http://schemas.microsoft.com/office/powerpoint/2010/main" val="928822635"/>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6EC8F1-88A7-D04C-8387-692EA9166435}"/>
              </a:ext>
            </a:extLst>
          </p:cNvPr>
          <p:cNvSpPr>
            <a:spLocks noGrp="1"/>
          </p:cNvSpPr>
          <p:nvPr>
            <p:ph type="ctrTitle"/>
          </p:nvPr>
        </p:nvSpPr>
        <p:spPr/>
        <p:txBody>
          <a:bodyPr/>
          <a:lstStyle/>
          <a:p>
            <a:r>
              <a:rPr lang="en-US" dirty="0"/>
              <a:t>Key Features of Cloud Accelerator</a:t>
            </a:r>
          </a:p>
        </p:txBody>
      </p:sp>
      <p:sp>
        <p:nvSpPr>
          <p:cNvPr id="29" name="Rounded Rectangle 5">
            <a:extLst>
              <a:ext uri="{FF2B5EF4-FFF2-40B4-BE49-F238E27FC236}">
                <a16:creationId xmlns:a16="http://schemas.microsoft.com/office/drawing/2014/main" id="{753F1DB4-ADFA-49D2-ADDB-CB1EC05B94C9}"/>
              </a:ext>
            </a:extLst>
          </p:cNvPr>
          <p:cNvSpPr/>
          <p:nvPr/>
        </p:nvSpPr>
        <p:spPr>
          <a:xfrm>
            <a:off x="1917574" y="1092235"/>
            <a:ext cx="9925235" cy="5379585"/>
          </a:xfrm>
          <a:prstGeom prst="roundRect">
            <a:avLst>
              <a:gd name="adj" fmla="val 1983"/>
            </a:avLst>
          </a:prstGeom>
          <a:solidFill>
            <a:schemeClr val="bg1"/>
          </a:solidFill>
          <a:ln>
            <a:no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88DD1221-88AF-45A7-9DEA-9B3E8B87EB11}"/>
              </a:ext>
            </a:extLst>
          </p:cNvPr>
          <p:cNvSpPr/>
          <p:nvPr/>
        </p:nvSpPr>
        <p:spPr>
          <a:xfrm>
            <a:off x="1917574" y="5192385"/>
            <a:ext cx="9925235" cy="1122549"/>
          </a:xfrm>
          <a:prstGeom prst="rect">
            <a:avLst/>
          </a:prstGeom>
          <a:solidFill>
            <a:srgbClr val="353746"/>
          </a:solidFill>
          <a:ln>
            <a:no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extBox 14">
            <a:extLst>
              <a:ext uri="{FF2B5EF4-FFF2-40B4-BE49-F238E27FC236}">
                <a16:creationId xmlns:a16="http://schemas.microsoft.com/office/drawing/2014/main" id="{C3D15B4C-4E40-4645-9471-F050DF3AF667}"/>
              </a:ext>
            </a:extLst>
          </p:cNvPr>
          <p:cNvSpPr txBox="1"/>
          <p:nvPr/>
        </p:nvSpPr>
        <p:spPr>
          <a:xfrm>
            <a:off x="2379215" y="3070374"/>
            <a:ext cx="9099611" cy="3216265"/>
          </a:xfrm>
          <a:prstGeom prst="rect">
            <a:avLst/>
          </a:prstGeom>
          <a:noFill/>
        </p:spPr>
        <p:txBody>
          <a:bodyPr wrap="square" lIns="0" tIns="0" rIns="0" bIns="0" rtlCol="0">
            <a:spAutoFit/>
          </a:bodyPr>
          <a:lstStyle/>
          <a:p>
            <a:pPr>
              <a:spcAft>
                <a:spcPts val="1200"/>
              </a:spcAft>
            </a:pPr>
            <a:r>
              <a:rPr lang="en-US" b="1" dirty="0">
                <a:solidFill>
                  <a:srgbClr val="00B0F0"/>
                </a:solidFill>
                <a:latin typeface="+mn-lt"/>
              </a:rPr>
              <a:t>Security features include:</a:t>
            </a:r>
          </a:p>
          <a:p>
            <a:pPr marL="285750" indent="-285750">
              <a:spcAft>
                <a:spcPts val="1200"/>
              </a:spcAft>
              <a:buClr>
                <a:srgbClr val="00B0F0"/>
              </a:buClr>
              <a:buFont typeface="Wingdings" panose="05000000000000000000" pitchFamily="2" charset="2"/>
              <a:buChar char="§"/>
            </a:pPr>
            <a:r>
              <a:rPr lang="en-US" sz="1400" dirty="0">
                <a:solidFill>
                  <a:schemeClr val="tx1"/>
                </a:solidFill>
                <a:latin typeface="+mn-lt"/>
              </a:rPr>
              <a:t>Security baselines via blueprints </a:t>
            </a:r>
          </a:p>
          <a:p>
            <a:pPr marL="285750" indent="-285750">
              <a:spcAft>
                <a:spcPts val="1200"/>
              </a:spcAft>
              <a:buClr>
                <a:srgbClr val="00B0F0"/>
              </a:buClr>
              <a:buFont typeface="Wingdings" panose="05000000000000000000" pitchFamily="2" charset="2"/>
              <a:buChar char="§"/>
            </a:pPr>
            <a:r>
              <a:rPr lang="en-US" sz="1400" dirty="0">
                <a:solidFill>
                  <a:schemeClr val="tx1"/>
                </a:solidFill>
                <a:latin typeface="+mn-lt"/>
              </a:rPr>
              <a:t>A collection of baseline IAM roles &amp; permissions for granting access to core teams</a:t>
            </a:r>
          </a:p>
          <a:p>
            <a:pPr marL="285750" indent="-285750">
              <a:spcAft>
                <a:spcPts val="1200"/>
              </a:spcAft>
              <a:buClr>
                <a:srgbClr val="00B0F0"/>
              </a:buClr>
              <a:buFont typeface="Wingdings" panose="05000000000000000000" pitchFamily="2" charset="2"/>
              <a:buChar char="§"/>
            </a:pPr>
            <a:r>
              <a:rPr lang="en-US" sz="1400" dirty="0">
                <a:solidFill>
                  <a:schemeClr val="tx1"/>
                </a:solidFill>
                <a:latin typeface="+mn-lt"/>
              </a:rPr>
              <a:t>A central logging account – stores all the events across the board</a:t>
            </a:r>
          </a:p>
          <a:p>
            <a:pPr marL="285750" indent="-285750">
              <a:spcAft>
                <a:spcPts val="1200"/>
              </a:spcAft>
              <a:buClr>
                <a:srgbClr val="00B0F0"/>
              </a:buClr>
              <a:buFont typeface="Wingdings" panose="05000000000000000000" pitchFamily="2" charset="2"/>
              <a:buChar char="§"/>
            </a:pPr>
            <a:r>
              <a:rPr lang="en-US" sz="1400" dirty="0">
                <a:solidFill>
                  <a:schemeClr val="tx1"/>
                </a:solidFill>
                <a:latin typeface="+mn-lt"/>
              </a:rPr>
              <a:t>Automation-only workflow for developers to provision cloud resources</a:t>
            </a:r>
          </a:p>
          <a:p>
            <a:pPr marL="285750" indent="-285750">
              <a:spcAft>
                <a:spcPts val="600"/>
              </a:spcAft>
              <a:buClr>
                <a:srgbClr val="00BDCD"/>
              </a:buClr>
              <a:buFont typeface="Wingdings" panose="05000000000000000000" pitchFamily="2" charset="2"/>
              <a:buChar char="§"/>
            </a:pPr>
            <a:endParaRPr lang="en-US" sz="1400" dirty="0"/>
          </a:p>
          <a:p>
            <a:pPr marL="285750" indent="-285750">
              <a:spcAft>
                <a:spcPts val="1200"/>
              </a:spcAft>
              <a:buClr>
                <a:schemeClr val="bg1"/>
              </a:buClr>
              <a:buFont typeface="Wingdings" panose="05000000000000000000" pitchFamily="2" charset="2"/>
              <a:buChar char="v"/>
            </a:pPr>
            <a:r>
              <a:rPr lang="en-US" sz="1400" b="1" dirty="0">
                <a:solidFill>
                  <a:schemeClr val="bg1"/>
                </a:solidFill>
              </a:rPr>
              <a:t>Security blueprints, Terraform modules, sentinel policies and service catalog products</a:t>
            </a:r>
            <a:r>
              <a:rPr lang="en-US" sz="1400" dirty="0">
                <a:solidFill>
                  <a:schemeClr val="bg1"/>
                </a:solidFill>
              </a:rPr>
              <a:t> ensure that every resource created in the cloud ecosystem is secure</a:t>
            </a:r>
          </a:p>
          <a:p>
            <a:pPr marL="285750" indent="-285750">
              <a:spcAft>
                <a:spcPts val="1200"/>
              </a:spcAft>
              <a:buClr>
                <a:schemeClr val="bg1"/>
              </a:buClr>
              <a:buFont typeface="Wingdings" panose="05000000000000000000" pitchFamily="2" charset="2"/>
              <a:buChar char="v"/>
            </a:pPr>
            <a:r>
              <a:rPr lang="en-US" sz="1400" b="1" dirty="0">
                <a:solidFill>
                  <a:schemeClr val="bg1"/>
                </a:solidFill>
              </a:rPr>
              <a:t>Vault based secret management </a:t>
            </a:r>
            <a:r>
              <a:rPr lang="en-US" sz="1400" dirty="0">
                <a:solidFill>
                  <a:schemeClr val="bg1"/>
                </a:solidFill>
              </a:rPr>
              <a:t>– allows security team to define secrets management policy across the board with the same process</a:t>
            </a:r>
            <a:endParaRPr lang="en-US" sz="1400" dirty="0">
              <a:solidFill>
                <a:schemeClr val="bg1"/>
              </a:solidFill>
              <a:latin typeface="+mn-lt"/>
            </a:endParaRPr>
          </a:p>
        </p:txBody>
      </p:sp>
      <p:sp>
        <p:nvSpPr>
          <p:cNvPr id="5" name="Oval 4">
            <a:extLst>
              <a:ext uri="{FF2B5EF4-FFF2-40B4-BE49-F238E27FC236}">
                <a16:creationId xmlns:a16="http://schemas.microsoft.com/office/drawing/2014/main" id="{6B2FAE53-A8DC-523C-D97A-DA275108B705}"/>
              </a:ext>
            </a:extLst>
          </p:cNvPr>
          <p:cNvSpPr/>
          <p:nvPr/>
        </p:nvSpPr>
        <p:spPr>
          <a:xfrm>
            <a:off x="386401" y="1092235"/>
            <a:ext cx="976096" cy="976096"/>
          </a:xfrm>
          <a:prstGeom prst="ellipse">
            <a:avLst/>
          </a:prstGeom>
          <a:gradFill>
            <a:gsLst>
              <a:gs pos="0">
                <a:srgbClr val="003D8D"/>
              </a:gs>
              <a:gs pos="100000">
                <a:srgbClr val="00B1F0"/>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aleway" panose="020B0003030101060003" pitchFamily="34" charset="0"/>
            </a:endParaRPr>
          </a:p>
        </p:txBody>
      </p:sp>
      <p:pic>
        <p:nvPicPr>
          <p:cNvPr id="6" name="Graphic 5" descr="Basic Shapes outline">
            <a:extLst>
              <a:ext uri="{FF2B5EF4-FFF2-40B4-BE49-F238E27FC236}">
                <a16:creationId xmlns:a16="http://schemas.microsoft.com/office/drawing/2014/main" id="{7FDE1713-A567-5ECA-1D5C-D3D624CD9D3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80273" y="1286107"/>
            <a:ext cx="588352" cy="588352"/>
          </a:xfrm>
          <a:prstGeom prst="rect">
            <a:avLst/>
          </a:prstGeom>
        </p:spPr>
      </p:pic>
      <p:sp>
        <p:nvSpPr>
          <p:cNvPr id="7" name="TextBox 6">
            <a:extLst>
              <a:ext uri="{FF2B5EF4-FFF2-40B4-BE49-F238E27FC236}">
                <a16:creationId xmlns:a16="http://schemas.microsoft.com/office/drawing/2014/main" id="{689CECF0-7340-78BD-9753-4B3356052734}"/>
              </a:ext>
            </a:extLst>
          </p:cNvPr>
          <p:cNvSpPr txBox="1"/>
          <p:nvPr/>
        </p:nvSpPr>
        <p:spPr>
          <a:xfrm>
            <a:off x="386402" y="2131141"/>
            <a:ext cx="1477910" cy="492443"/>
          </a:xfrm>
          <a:prstGeom prst="rect">
            <a:avLst/>
          </a:prstGeom>
          <a:noFill/>
        </p:spPr>
        <p:txBody>
          <a:bodyPr wrap="square" lIns="0" tIns="0" rIns="0" bIns="0" rtlCol="0" anchor="ctr" anchorCtr="0">
            <a:spAutoFit/>
          </a:bodyPr>
          <a:lstStyle/>
          <a:p>
            <a:pPr defTabSz="914400" hangingPunct="1"/>
            <a:r>
              <a:rPr lang="en-US" sz="1600" kern="1200" dirty="0">
                <a:latin typeface="Raleway Black" pitchFamily="2" charset="0"/>
                <a:ea typeface="Avenir Book" charset="0"/>
                <a:cs typeface="Calibri" panose="020F0502020204030204" pitchFamily="34" charset="0"/>
              </a:rPr>
              <a:t>Foundational Features</a:t>
            </a:r>
          </a:p>
        </p:txBody>
      </p:sp>
      <p:pic>
        <p:nvPicPr>
          <p:cNvPr id="10" name="Picture 9" descr="Diagram&#10;&#10;Description automatically generated">
            <a:extLst>
              <a:ext uri="{FF2B5EF4-FFF2-40B4-BE49-F238E27FC236}">
                <a16:creationId xmlns:a16="http://schemas.microsoft.com/office/drawing/2014/main" id="{BCF0972A-9180-1059-3816-9BF4C7977A1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83602" y="1286107"/>
            <a:ext cx="9689502" cy="1423565"/>
          </a:xfrm>
          <a:prstGeom prst="rect">
            <a:avLst/>
          </a:prstGeom>
        </p:spPr>
      </p:pic>
    </p:spTree>
    <p:extLst>
      <p:ext uri="{BB962C8B-B14F-4D97-AF65-F5344CB8AC3E}">
        <p14:creationId xmlns:p14="http://schemas.microsoft.com/office/powerpoint/2010/main" val="3150123243"/>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6EC8F1-88A7-D04C-8387-692EA9166435}"/>
              </a:ext>
            </a:extLst>
          </p:cNvPr>
          <p:cNvSpPr>
            <a:spLocks noGrp="1"/>
          </p:cNvSpPr>
          <p:nvPr>
            <p:ph type="ctrTitle"/>
          </p:nvPr>
        </p:nvSpPr>
        <p:spPr/>
        <p:txBody>
          <a:bodyPr/>
          <a:lstStyle/>
          <a:p>
            <a:r>
              <a:rPr lang="en-US" dirty="0"/>
              <a:t>Key Features of Cloud Accelerator</a:t>
            </a:r>
          </a:p>
        </p:txBody>
      </p:sp>
      <p:sp>
        <p:nvSpPr>
          <p:cNvPr id="29" name="Rounded Rectangle 5">
            <a:extLst>
              <a:ext uri="{FF2B5EF4-FFF2-40B4-BE49-F238E27FC236}">
                <a16:creationId xmlns:a16="http://schemas.microsoft.com/office/drawing/2014/main" id="{753F1DB4-ADFA-49D2-ADDB-CB1EC05B94C9}"/>
              </a:ext>
            </a:extLst>
          </p:cNvPr>
          <p:cNvSpPr/>
          <p:nvPr/>
        </p:nvSpPr>
        <p:spPr>
          <a:xfrm>
            <a:off x="1917575" y="1092235"/>
            <a:ext cx="9925235" cy="5379585"/>
          </a:xfrm>
          <a:prstGeom prst="roundRect">
            <a:avLst>
              <a:gd name="adj" fmla="val 1983"/>
            </a:avLst>
          </a:prstGeom>
          <a:solidFill>
            <a:schemeClr val="bg1"/>
          </a:solidFill>
          <a:ln>
            <a:no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C48CBC83-8383-48BB-9937-0E429E0DE53C}"/>
              </a:ext>
            </a:extLst>
          </p:cNvPr>
          <p:cNvSpPr/>
          <p:nvPr/>
        </p:nvSpPr>
        <p:spPr>
          <a:xfrm>
            <a:off x="1917574" y="5192385"/>
            <a:ext cx="9925235" cy="791165"/>
          </a:xfrm>
          <a:prstGeom prst="rect">
            <a:avLst/>
          </a:prstGeom>
          <a:solidFill>
            <a:srgbClr val="353746"/>
          </a:solidFill>
          <a:ln>
            <a:no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extBox 14">
            <a:extLst>
              <a:ext uri="{FF2B5EF4-FFF2-40B4-BE49-F238E27FC236}">
                <a16:creationId xmlns:a16="http://schemas.microsoft.com/office/drawing/2014/main" id="{DBD9805B-49FE-498E-B4AA-5AB3561AE302}"/>
              </a:ext>
            </a:extLst>
          </p:cNvPr>
          <p:cNvSpPr txBox="1"/>
          <p:nvPr/>
        </p:nvSpPr>
        <p:spPr>
          <a:xfrm>
            <a:off x="2379215" y="3070374"/>
            <a:ext cx="9099611" cy="2754600"/>
          </a:xfrm>
          <a:prstGeom prst="rect">
            <a:avLst/>
          </a:prstGeom>
          <a:noFill/>
        </p:spPr>
        <p:txBody>
          <a:bodyPr wrap="square" lIns="0" tIns="0" rIns="0" bIns="0" rtlCol="0">
            <a:spAutoFit/>
          </a:bodyPr>
          <a:lstStyle/>
          <a:p>
            <a:pPr>
              <a:spcAft>
                <a:spcPts val="1200"/>
              </a:spcAft>
            </a:pPr>
            <a:r>
              <a:rPr lang="en-US" b="1" dirty="0">
                <a:solidFill>
                  <a:srgbClr val="00B0F0"/>
                </a:solidFill>
                <a:latin typeface="+mn-lt"/>
              </a:rPr>
              <a:t>Significance of Governance Automation:</a:t>
            </a:r>
          </a:p>
          <a:p>
            <a:pPr marL="285750" indent="-285750">
              <a:spcAft>
                <a:spcPts val="1200"/>
              </a:spcAft>
              <a:buClr>
                <a:srgbClr val="00B0F0"/>
              </a:buClr>
              <a:buFont typeface="Wingdings" panose="05000000000000000000" pitchFamily="2" charset="2"/>
              <a:buChar char="§"/>
            </a:pPr>
            <a:r>
              <a:rPr lang="en-US" sz="1400" dirty="0">
                <a:solidFill>
                  <a:schemeClr val="tx1"/>
                </a:solidFill>
                <a:latin typeface="+mn-lt"/>
              </a:rPr>
              <a:t>Cloud Accelerator’s governance automation is powered by blueprints + landing zone + account vending machine</a:t>
            </a:r>
          </a:p>
          <a:p>
            <a:pPr marL="285750" indent="-285750">
              <a:spcAft>
                <a:spcPts val="1200"/>
              </a:spcAft>
              <a:buClr>
                <a:srgbClr val="00B0F0"/>
              </a:buClr>
              <a:buFont typeface="Wingdings" panose="05000000000000000000" pitchFamily="2" charset="2"/>
              <a:buChar char="§"/>
            </a:pPr>
            <a:r>
              <a:rPr lang="en-US" sz="1400" dirty="0">
                <a:solidFill>
                  <a:schemeClr val="tx1"/>
                </a:solidFill>
                <a:latin typeface="+mn-lt"/>
              </a:rPr>
              <a:t>The automation includes creating a secure and compliant cloud ecosystem, enforcing those policies on resources created by application team, provisioning cloud accounts, Terraform workspaces and Vault resources for application teams to migrate their workloads and generating reports for the consumption of operations and leadership teams</a:t>
            </a:r>
          </a:p>
          <a:p>
            <a:pPr marL="285750" indent="-285750">
              <a:spcAft>
                <a:spcPts val="600"/>
              </a:spcAft>
              <a:buClr>
                <a:srgbClr val="00BDCD"/>
              </a:buClr>
              <a:buFont typeface="Wingdings" panose="05000000000000000000" pitchFamily="2" charset="2"/>
              <a:buChar char="§"/>
            </a:pPr>
            <a:endParaRPr lang="en-US" sz="1400" dirty="0"/>
          </a:p>
          <a:p>
            <a:pPr marL="285750" indent="-285750">
              <a:spcAft>
                <a:spcPts val="1200"/>
              </a:spcAft>
              <a:buClr>
                <a:schemeClr val="bg1"/>
              </a:buClr>
              <a:buFont typeface="Wingdings" panose="05000000000000000000" pitchFamily="2" charset="2"/>
              <a:buChar char="v"/>
            </a:pPr>
            <a:r>
              <a:rPr lang="en-US" sz="1400" dirty="0">
                <a:solidFill>
                  <a:schemeClr val="bg1"/>
                </a:solidFill>
              </a:rPr>
              <a:t>This automation </a:t>
            </a:r>
            <a:r>
              <a:rPr lang="en-US" sz="1400" b="1" dirty="0">
                <a:solidFill>
                  <a:schemeClr val="bg1"/>
                </a:solidFill>
              </a:rPr>
              <a:t>eliminates the need for human intervention in day-to-day account provisioning process</a:t>
            </a:r>
            <a:r>
              <a:rPr lang="en-US" sz="1400" dirty="0">
                <a:solidFill>
                  <a:schemeClr val="bg1"/>
                </a:solidFill>
              </a:rPr>
              <a:t> and let the operations teams focus on making incremental improvements to the ecosystem</a:t>
            </a:r>
            <a:endParaRPr lang="en-US" sz="1400" dirty="0">
              <a:solidFill>
                <a:schemeClr val="bg1"/>
              </a:solidFill>
              <a:latin typeface="+mn-lt"/>
            </a:endParaRPr>
          </a:p>
        </p:txBody>
      </p:sp>
      <p:sp>
        <p:nvSpPr>
          <p:cNvPr id="5" name="Oval 4">
            <a:extLst>
              <a:ext uri="{FF2B5EF4-FFF2-40B4-BE49-F238E27FC236}">
                <a16:creationId xmlns:a16="http://schemas.microsoft.com/office/drawing/2014/main" id="{C704CF14-6EC8-C09C-1B49-810765AA011E}"/>
              </a:ext>
            </a:extLst>
          </p:cNvPr>
          <p:cNvSpPr/>
          <p:nvPr/>
        </p:nvSpPr>
        <p:spPr>
          <a:xfrm>
            <a:off x="386401" y="1092235"/>
            <a:ext cx="976096" cy="976096"/>
          </a:xfrm>
          <a:prstGeom prst="ellipse">
            <a:avLst/>
          </a:prstGeom>
          <a:gradFill>
            <a:gsLst>
              <a:gs pos="0">
                <a:srgbClr val="003D8D"/>
              </a:gs>
              <a:gs pos="100000">
                <a:srgbClr val="00B1F0"/>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aleway" panose="020B0003030101060003" pitchFamily="34" charset="0"/>
            </a:endParaRPr>
          </a:p>
        </p:txBody>
      </p:sp>
      <p:pic>
        <p:nvPicPr>
          <p:cNvPr id="6" name="Graphic 5" descr="Basic Shapes outline">
            <a:extLst>
              <a:ext uri="{FF2B5EF4-FFF2-40B4-BE49-F238E27FC236}">
                <a16:creationId xmlns:a16="http://schemas.microsoft.com/office/drawing/2014/main" id="{99C5660E-FE41-54D5-2BA5-8CF0EF5D36B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80273" y="1286107"/>
            <a:ext cx="588352" cy="588352"/>
          </a:xfrm>
          <a:prstGeom prst="rect">
            <a:avLst/>
          </a:prstGeom>
        </p:spPr>
      </p:pic>
      <p:sp>
        <p:nvSpPr>
          <p:cNvPr id="7" name="TextBox 6">
            <a:extLst>
              <a:ext uri="{FF2B5EF4-FFF2-40B4-BE49-F238E27FC236}">
                <a16:creationId xmlns:a16="http://schemas.microsoft.com/office/drawing/2014/main" id="{7CB97815-F82D-A48C-589E-66B9CAE3A352}"/>
              </a:ext>
            </a:extLst>
          </p:cNvPr>
          <p:cNvSpPr txBox="1"/>
          <p:nvPr/>
        </p:nvSpPr>
        <p:spPr>
          <a:xfrm>
            <a:off x="386402" y="2131141"/>
            <a:ext cx="1477910" cy="492443"/>
          </a:xfrm>
          <a:prstGeom prst="rect">
            <a:avLst/>
          </a:prstGeom>
          <a:noFill/>
        </p:spPr>
        <p:txBody>
          <a:bodyPr wrap="square" lIns="0" tIns="0" rIns="0" bIns="0" rtlCol="0" anchor="ctr" anchorCtr="0">
            <a:spAutoFit/>
          </a:bodyPr>
          <a:lstStyle/>
          <a:p>
            <a:pPr defTabSz="914400" hangingPunct="1"/>
            <a:r>
              <a:rPr lang="en-US" sz="1600" kern="1200" dirty="0">
                <a:latin typeface="Raleway Black" pitchFamily="2" charset="0"/>
                <a:ea typeface="Avenir Book" charset="0"/>
                <a:cs typeface="Calibri" panose="020F0502020204030204" pitchFamily="34" charset="0"/>
              </a:rPr>
              <a:t>Foundational Features</a:t>
            </a:r>
          </a:p>
        </p:txBody>
      </p:sp>
      <p:pic>
        <p:nvPicPr>
          <p:cNvPr id="10" name="Picture 9" descr="Diagram&#10;&#10;Description automatically generated">
            <a:extLst>
              <a:ext uri="{FF2B5EF4-FFF2-40B4-BE49-F238E27FC236}">
                <a16:creationId xmlns:a16="http://schemas.microsoft.com/office/drawing/2014/main" id="{D0D5DDE3-FAC8-9790-2C25-069D2FD0EF6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93538" y="1286107"/>
            <a:ext cx="9679566" cy="1422106"/>
          </a:xfrm>
          <a:prstGeom prst="rect">
            <a:avLst/>
          </a:prstGeom>
        </p:spPr>
      </p:pic>
    </p:spTree>
    <p:extLst>
      <p:ext uri="{BB962C8B-B14F-4D97-AF65-F5344CB8AC3E}">
        <p14:creationId xmlns:p14="http://schemas.microsoft.com/office/powerpoint/2010/main" val="2201666971"/>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6EC8F1-88A7-D04C-8387-692EA9166435}"/>
              </a:ext>
            </a:extLst>
          </p:cNvPr>
          <p:cNvSpPr>
            <a:spLocks noGrp="1"/>
          </p:cNvSpPr>
          <p:nvPr>
            <p:ph type="ctrTitle"/>
          </p:nvPr>
        </p:nvSpPr>
        <p:spPr/>
        <p:txBody>
          <a:bodyPr/>
          <a:lstStyle/>
          <a:p>
            <a:r>
              <a:rPr lang="en-US" dirty="0"/>
              <a:t>Key Features of Cloud Accelerator</a:t>
            </a:r>
          </a:p>
        </p:txBody>
      </p:sp>
      <p:sp>
        <p:nvSpPr>
          <p:cNvPr id="13" name="Rounded Rectangle 5">
            <a:extLst>
              <a:ext uri="{FF2B5EF4-FFF2-40B4-BE49-F238E27FC236}">
                <a16:creationId xmlns:a16="http://schemas.microsoft.com/office/drawing/2014/main" id="{F85E54E1-612F-4292-BAAB-06F434E668EC}"/>
              </a:ext>
            </a:extLst>
          </p:cNvPr>
          <p:cNvSpPr/>
          <p:nvPr/>
        </p:nvSpPr>
        <p:spPr>
          <a:xfrm>
            <a:off x="8448359" y="1225401"/>
            <a:ext cx="3359166" cy="5051112"/>
          </a:xfrm>
          <a:prstGeom prst="roundRect">
            <a:avLst>
              <a:gd name="adj" fmla="val 3468"/>
            </a:avLst>
          </a:prstGeom>
          <a:solidFill>
            <a:schemeClr val="bg1"/>
          </a:solidFill>
          <a:ln>
            <a:no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ounded Rectangle 5">
            <a:extLst>
              <a:ext uri="{FF2B5EF4-FFF2-40B4-BE49-F238E27FC236}">
                <a16:creationId xmlns:a16="http://schemas.microsoft.com/office/drawing/2014/main" id="{F0F30237-539D-4621-B262-BF750CBEBF79}"/>
              </a:ext>
            </a:extLst>
          </p:cNvPr>
          <p:cNvSpPr/>
          <p:nvPr/>
        </p:nvSpPr>
        <p:spPr>
          <a:xfrm>
            <a:off x="384475" y="1225401"/>
            <a:ext cx="3359166" cy="5051112"/>
          </a:xfrm>
          <a:prstGeom prst="roundRect">
            <a:avLst>
              <a:gd name="adj" fmla="val 3468"/>
            </a:avLst>
          </a:prstGeom>
          <a:solidFill>
            <a:schemeClr val="bg1"/>
          </a:solidFill>
          <a:ln>
            <a:no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Oval 16">
            <a:extLst>
              <a:ext uri="{FF2B5EF4-FFF2-40B4-BE49-F238E27FC236}">
                <a16:creationId xmlns:a16="http://schemas.microsoft.com/office/drawing/2014/main" id="{732C93FE-593E-4454-B8BA-0DD95FCB8383}"/>
              </a:ext>
            </a:extLst>
          </p:cNvPr>
          <p:cNvSpPr/>
          <p:nvPr/>
        </p:nvSpPr>
        <p:spPr>
          <a:xfrm>
            <a:off x="1527204" y="1382466"/>
            <a:ext cx="1073706" cy="1073706"/>
          </a:xfrm>
          <a:prstGeom prst="ellipse">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b="0" i="0" dirty="0">
              <a:latin typeface="Raleway" panose="020B0003030101060003" pitchFamily="34" charset="0"/>
            </a:endParaRPr>
          </a:p>
        </p:txBody>
      </p:sp>
      <p:sp>
        <p:nvSpPr>
          <p:cNvPr id="19" name="Oval 18">
            <a:extLst>
              <a:ext uri="{FF2B5EF4-FFF2-40B4-BE49-F238E27FC236}">
                <a16:creationId xmlns:a16="http://schemas.microsoft.com/office/drawing/2014/main" id="{3D2820ED-1627-4E70-B2ED-F9762034DACF}"/>
              </a:ext>
            </a:extLst>
          </p:cNvPr>
          <p:cNvSpPr/>
          <p:nvPr/>
        </p:nvSpPr>
        <p:spPr>
          <a:xfrm>
            <a:off x="9591088" y="1382466"/>
            <a:ext cx="1073706" cy="1073706"/>
          </a:xfrm>
          <a:prstGeom prst="ellipse">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b="0" i="0" dirty="0">
              <a:latin typeface="Raleway" panose="020B0003030101060003" pitchFamily="34" charset="0"/>
            </a:endParaRPr>
          </a:p>
        </p:txBody>
      </p:sp>
      <p:pic>
        <p:nvPicPr>
          <p:cNvPr id="5" name="Graphic 4" descr="Clipboard outline">
            <a:extLst>
              <a:ext uri="{FF2B5EF4-FFF2-40B4-BE49-F238E27FC236}">
                <a16:creationId xmlns:a16="http://schemas.microsoft.com/office/drawing/2014/main" id="{D3C90DAE-C540-4C30-AD62-23D7FCC5207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804348" y="1595726"/>
            <a:ext cx="647187" cy="647187"/>
          </a:xfrm>
          <a:prstGeom prst="rect">
            <a:avLst/>
          </a:prstGeom>
        </p:spPr>
      </p:pic>
      <p:pic>
        <p:nvPicPr>
          <p:cNvPr id="20" name="Graphic 19" descr="Basic Shapes outline">
            <a:extLst>
              <a:ext uri="{FF2B5EF4-FFF2-40B4-BE49-F238E27FC236}">
                <a16:creationId xmlns:a16="http://schemas.microsoft.com/office/drawing/2014/main" id="{E3E7DCFB-88C7-4414-AD82-15467BDF2CD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740464" y="1595726"/>
            <a:ext cx="647187" cy="647187"/>
          </a:xfrm>
          <a:prstGeom prst="rect">
            <a:avLst/>
          </a:prstGeom>
        </p:spPr>
      </p:pic>
      <p:sp>
        <p:nvSpPr>
          <p:cNvPr id="21" name="TextBox 20">
            <a:extLst>
              <a:ext uri="{FF2B5EF4-FFF2-40B4-BE49-F238E27FC236}">
                <a16:creationId xmlns:a16="http://schemas.microsoft.com/office/drawing/2014/main" id="{4FAF556A-E6A5-44A4-9BCF-49389B46918A}"/>
              </a:ext>
            </a:extLst>
          </p:cNvPr>
          <p:cNvSpPr txBox="1"/>
          <p:nvPr/>
        </p:nvSpPr>
        <p:spPr>
          <a:xfrm>
            <a:off x="384475" y="2577899"/>
            <a:ext cx="3359166" cy="276999"/>
          </a:xfrm>
          <a:prstGeom prst="rect">
            <a:avLst/>
          </a:prstGeom>
          <a:noFill/>
        </p:spPr>
        <p:txBody>
          <a:bodyPr wrap="square" lIns="0" tIns="0" rIns="0" bIns="0" rtlCol="0" anchor="ctr" anchorCtr="0">
            <a:spAutoFit/>
          </a:bodyPr>
          <a:lstStyle/>
          <a:p>
            <a:pPr algn="ctr" defTabSz="914400" hangingPunct="1"/>
            <a:r>
              <a:rPr lang="en-US" kern="1200" dirty="0">
                <a:solidFill>
                  <a:schemeClr val="bg1">
                    <a:lumMod val="95000"/>
                  </a:schemeClr>
                </a:solidFill>
                <a:latin typeface="Raleway Black" pitchFamily="2" charset="0"/>
                <a:ea typeface="Avenir Book" charset="0"/>
                <a:cs typeface="Calibri" panose="020F0502020204030204" pitchFamily="34" charset="0"/>
              </a:rPr>
              <a:t>Foundational Features</a:t>
            </a:r>
          </a:p>
        </p:txBody>
      </p:sp>
      <p:sp>
        <p:nvSpPr>
          <p:cNvPr id="22" name="Rectangle 21">
            <a:extLst>
              <a:ext uri="{FF2B5EF4-FFF2-40B4-BE49-F238E27FC236}">
                <a16:creationId xmlns:a16="http://schemas.microsoft.com/office/drawing/2014/main" id="{AAEF165A-F0ED-47A4-92FB-9C97743FBF76}"/>
              </a:ext>
            </a:extLst>
          </p:cNvPr>
          <p:cNvSpPr/>
          <p:nvPr/>
        </p:nvSpPr>
        <p:spPr>
          <a:xfrm>
            <a:off x="537164" y="2979318"/>
            <a:ext cx="3053786" cy="2050048"/>
          </a:xfrm>
          <a:prstGeom prst="rect">
            <a:avLst/>
          </a:prstGeom>
        </p:spPr>
        <p:txBody>
          <a:bodyPr wrap="square" lIns="0" tIns="0" rIns="0" bIns="0" anchor="t" anchorCtr="0">
            <a:spAutoFit/>
          </a:bodyPr>
          <a:lstStyle/>
          <a:p>
            <a:pPr algn="ctr" defTabSz="914400" hangingPunct="1">
              <a:lnSpc>
                <a:spcPct val="110000"/>
              </a:lnSpc>
            </a:pPr>
            <a:r>
              <a:rPr lang="en-US" sz="1300" kern="1200" dirty="0">
                <a:solidFill>
                  <a:schemeClr val="bg1">
                    <a:lumMod val="95000"/>
                  </a:schemeClr>
                </a:solidFill>
                <a:latin typeface="+mn-lt"/>
                <a:ea typeface="Avenir Book" charset="0"/>
                <a:cs typeface="Avenir Book" charset="0"/>
              </a:rPr>
              <a:t>Organization setup (account, subscription, and project)</a:t>
            </a:r>
          </a:p>
          <a:p>
            <a:pPr algn="ctr" defTabSz="914400" hangingPunct="1">
              <a:lnSpc>
                <a:spcPct val="110000"/>
              </a:lnSpc>
            </a:pPr>
            <a:endParaRPr lang="en-US" sz="900" dirty="0">
              <a:solidFill>
                <a:schemeClr val="bg1">
                  <a:lumMod val="95000"/>
                </a:schemeClr>
              </a:solidFill>
              <a:ea typeface="Avenir Book" charset="0"/>
              <a:cs typeface="Avenir Book" charset="0"/>
            </a:endParaRPr>
          </a:p>
          <a:p>
            <a:pPr algn="ctr" defTabSz="914400" hangingPunct="1">
              <a:lnSpc>
                <a:spcPct val="110000"/>
              </a:lnSpc>
            </a:pPr>
            <a:r>
              <a:rPr lang="en-US" sz="1300" kern="1200" dirty="0">
                <a:solidFill>
                  <a:schemeClr val="bg1">
                    <a:lumMod val="95000"/>
                  </a:schemeClr>
                </a:solidFill>
                <a:latin typeface="+mn-lt"/>
                <a:ea typeface="Avenir Book" charset="0"/>
                <a:cs typeface="Avenir Book" charset="0"/>
              </a:rPr>
              <a:t>Network architecture design patterns and setup</a:t>
            </a:r>
          </a:p>
          <a:p>
            <a:pPr algn="ctr" defTabSz="914400" hangingPunct="1">
              <a:lnSpc>
                <a:spcPct val="110000"/>
              </a:lnSpc>
            </a:pPr>
            <a:endParaRPr lang="en-US" sz="900" dirty="0">
              <a:solidFill>
                <a:schemeClr val="bg1">
                  <a:lumMod val="95000"/>
                </a:schemeClr>
              </a:solidFill>
              <a:ea typeface="Avenir Book" charset="0"/>
              <a:cs typeface="Avenir Book" charset="0"/>
            </a:endParaRPr>
          </a:p>
          <a:p>
            <a:pPr algn="ctr" defTabSz="914400" hangingPunct="1">
              <a:lnSpc>
                <a:spcPct val="110000"/>
              </a:lnSpc>
            </a:pPr>
            <a:r>
              <a:rPr lang="en-US" sz="1300" kern="1200" dirty="0">
                <a:solidFill>
                  <a:schemeClr val="bg1">
                    <a:lumMod val="95000"/>
                  </a:schemeClr>
                </a:solidFill>
                <a:latin typeface="+mn-lt"/>
                <a:ea typeface="Avenir Book" charset="0"/>
                <a:cs typeface="Avenir Book" charset="0"/>
              </a:rPr>
              <a:t>Security blueprints and policie</a:t>
            </a:r>
            <a:r>
              <a:rPr lang="en-US" sz="1300" dirty="0">
                <a:solidFill>
                  <a:schemeClr val="bg1">
                    <a:lumMod val="95000"/>
                  </a:schemeClr>
                </a:solidFill>
                <a:ea typeface="Avenir Book" charset="0"/>
                <a:cs typeface="Avenir Book" charset="0"/>
              </a:rPr>
              <a:t>s enforcement</a:t>
            </a:r>
          </a:p>
          <a:p>
            <a:pPr algn="ctr" defTabSz="914400" hangingPunct="1">
              <a:lnSpc>
                <a:spcPct val="110000"/>
              </a:lnSpc>
            </a:pPr>
            <a:endParaRPr lang="en-US" sz="900" kern="1200" dirty="0">
              <a:solidFill>
                <a:schemeClr val="bg1">
                  <a:lumMod val="95000"/>
                </a:schemeClr>
              </a:solidFill>
              <a:latin typeface="+mn-lt"/>
              <a:ea typeface="Avenir Book" charset="0"/>
              <a:cs typeface="Avenir Book" charset="0"/>
            </a:endParaRPr>
          </a:p>
          <a:p>
            <a:pPr algn="ctr" defTabSz="914400" hangingPunct="1">
              <a:lnSpc>
                <a:spcPct val="110000"/>
              </a:lnSpc>
            </a:pPr>
            <a:r>
              <a:rPr lang="en-US" sz="1300" dirty="0">
                <a:solidFill>
                  <a:schemeClr val="bg1">
                    <a:lumMod val="95000"/>
                  </a:schemeClr>
                </a:solidFill>
                <a:ea typeface="Avenir Book" charset="0"/>
                <a:cs typeface="Avenir Book" charset="0"/>
              </a:rPr>
              <a:t>Fully automated cloud governance</a:t>
            </a:r>
            <a:endParaRPr lang="en-US" sz="1300" kern="1200" dirty="0">
              <a:solidFill>
                <a:schemeClr val="bg1">
                  <a:lumMod val="95000"/>
                </a:schemeClr>
              </a:solidFill>
              <a:latin typeface="+mn-lt"/>
              <a:ea typeface="Avenir Book" charset="0"/>
              <a:cs typeface="Avenir Book" charset="0"/>
            </a:endParaRPr>
          </a:p>
        </p:txBody>
      </p:sp>
      <p:sp>
        <p:nvSpPr>
          <p:cNvPr id="24" name="TextBox 23">
            <a:extLst>
              <a:ext uri="{FF2B5EF4-FFF2-40B4-BE49-F238E27FC236}">
                <a16:creationId xmlns:a16="http://schemas.microsoft.com/office/drawing/2014/main" id="{558D93F7-7A10-40B0-A89E-FB8F5043A903}"/>
              </a:ext>
            </a:extLst>
          </p:cNvPr>
          <p:cNvSpPr txBox="1"/>
          <p:nvPr/>
        </p:nvSpPr>
        <p:spPr>
          <a:xfrm>
            <a:off x="8448358" y="2577838"/>
            <a:ext cx="3359166" cy="276999"/>
          </a:xfrm>
          <a:prstGeom prst="rect">
            <a:avLst/>
          </a:prstGeom>
          <a:noFill/>
        </p:spPr>
        <p:txBody>
          <a:bodyPr wrap="square" lIns="0" tIns="0" rIns="0" bIns="0" rtlCol="0" anchor="ctr" anchorCtr="0">
            <a:spAutoFit/>
          </a:bodyPr>
          <a:lstStyle/>
          <a:p>
            <a:pPr algn="ctr" defTabSz="914400" hangingPunct="1"/>
            <a:r>
              <a:rPr lang="en-US" kern="1200" dirty="0">
                <a:solidFill>
                  <a:schemeClr val="bg1">
                    <a:lumMod val="95000"/>
                  </a:schemeClr>
                </a:solidFill>
                <a:latin typeface="Raleway Black" pitchFamily="2" charset="0"/>
                <a:ea typeface="Avenir Book" charset="0"/>
                <a:cs typeface="Calibri" panose="020F0502020204030204" pitchFamily="34" charset="0"/>
              </a:rPr>
              <a:t>Management Features</a:t>
            </a:r>
          </a:p>
        </p:txBody>
      </p:sp>
      <p:sp>
        <p:nvSpPr>
          <p:cNvPr id="26" name="Rectangle 25">
            <a:extLst>
              <a:ext uri="{FF2B5EF4-FFF2-40B4-BE49-F238E27FC236}">
                <a16:creationId xmlns:a16="http://schemas.microsoft.com/office/drawing/2014/main" id="{2EF29DE2-9599-44B1-BED9-604CEB4A55DA}"/>
              </a:ext>
            </a:extLst>
          </p:cNvPr>
          <p:cNvSpPr/>
          <p:nvPr/>
        </p:nvSpPr>
        <p:spPr>
          <a:xfrm>
            <a:off x="8601048" y="2976503"/>
            <a:ext cx="3053786" cy="797398"/>
          </a:xfrm>
          <a:prstGeom prst="rect">
            <a:avLst/>
          </a:prstGeom>
        </p:spPr>
        <p:txBody>
          <a:bodyPr wrap="square" lIns="0" tIns="0" rIns="0" bIns="0" anchor="t" anchorCtr="0">
            <a:spAutoFit/>
          </a:bodyPr>
          <a:lstStyle/>
          <a:p>
            <a:pPr algn="ctr">
              <a:lnSpc>
                <a:spcPct val="110000"/>
              </a:lnSpc>
            </a:pPr>
            <a:r>
              <a:rPr lang="en-US" sz="1300" kern="1200" dirty="0">
                <a:solidFill>
                  <a:schemeClr val="bg1">
                    <a:lumMod val="95000"/>
                  </a:schemeClr>
                </a:solidFill>
                <a:latin typeface="+mn-lt"/>
                <a:ea typeface="Avenir Book" charset="0"/>
                <a:cs typeface="Avenir Book" charset="0"/>
              </a:rPr>
              <a:t>Spend dashboard for financial planning &amp; budgeting</a:t>
            </a:r>
          </a:p>
          <a:p>
            <a:pPr algn="ctr" defTabSz="914400" hangingPunct="1">
              <a:lnSpc>
                <a:spcPct val="110000"/>
              </a:lnSpc>
            </a:pPr>
            <a:endParaRPr lang="en-US" sz="900" kern="1200" dirty="0">
              <a:solidFill>
                <a:schemeClr val="bg1">
                  <a:lumMod val="95000"/>
                </a:schemeClr>
              </a:solidFill>
              <a:latin typeface="+mn-lt"/>
              <a:ea typeface="Avenir Book" charset="0"/>
              <a:cs typeface="Avenir Book" charset="0"/>
            </a:endParaRPr>
          </a:p>
          <a:p>
            <a:pPr algn="ctr" defTabSz="914400" hangingPunct="1">
              <a:lnSpc>
                <a:spcPct val="110000"/>
              </a:lnSpc>
            </a:pPr>
            <a:r>
              <a:rPr lang="en-US" sz="1300" kern="1200" dirty="0">
                <a:solidFill>
                  <a:schemeClr val="bg1">
                    <a:lumMod val="95000"/>
                  </a:schemeClr>
                </a:solidFill>
                <a:latin typeface="+mn-lt"/>
                <a:ea typeface="Avenir Book" charset="0"/>
                <a:cs typeface="Avenir Book" charset="0"/>
              </a:rPr>
              <a:t>Compliance dashboard &amp; reports</a:t>
            </a:r>
          </a:p>
        </p:txBody>
      </p:sp>
      <p:grpSp>
        <p:nvGrpSpPr>
          <p:cNvPr id="36" name="Group 35">
            <a:extLst>
              <a:ext uri="{FF2B5EF4-FFF2-40B4-BE49-F238E27FC236}">
                <a16:creationId xmlns:a16="http://schemas.microsoft.com/office/drawing/2014/main" id="{3717CD4A-278E-40E7-BE20-6953875E99C3}"/>
              </a:ext>
            </a:extLst>
          </p:cNvPr>
          <p:cNvGrpSpPr/>
          <p:nvPr/>
        </p:nvGrpSpPr>
        <p:grpSpPr>
          <a:xfrm>
            <a:off x="383478" y="5157866"/>
            <a:ext cx="3359166" cy="980679"/>
            <a:chOff x="383478" y="5157866"/>
            <a:chExt cx="3359166" cy="980679"/>
          </a:xfrm>
        </p:grpSpPr>
        <p:sp>
          <p:nvSpPr>
            <p:cNvPr id="27" name="Rectangle 26">
              <a:extLst>
                <a:ext uri="{FF2B5EF4-FFF2-40B4-BE49-F238E27FC236}">
                  <a16:creationId xmlns:a16="http://schemas.microsoft.com/office/drawing/2014/main" id="{75238853-802B-407D-AC0E-CC87BC47C4AC}"/>
                </a:ext>
              </a:extLst>
            </p:cNvPr>
            <p:cNvSpPr/>
            <p:nvPr/>
          </p:nvSpPr>
          <p:spPr>
            <a:xfrm>
              <a:off x="383478" y="5157866"/>
              <a:ext cx="3359166" cy="980679"/>
            </a:xfrm>
            <a:prstGeom prst="rect">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ounded Rectangle 31">
              <a:extLst>
                <a:ext uri="{FF2B5EF4-FFF2-40B4-BE49-F238E27FC236}">
                  <a16:creationId xmlns:a16="http://schemas.microsoft.com/office/drawing/2014/main" id="{0A5F5F60-7D73-4D22-82F1-C88D1016AC7E}"/>
                </a:ext>
              </a:extLst>
            </p:cNvPr>
            <p:cNvSpPr/>
            <p:nvPr/>
          </p:nvSpPr>
          <p:spPr>
            <a:xfrm>
              <a:off x="390844" y="5191453"/>
              <a:ext cx="3344435" cy="913505"/>
            </a:xfrm>
            <a:prstGeom prst="roundRect">
              <a:avLst>
                <a:gd name="adj" fmla="val 0"/>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Aft>
                  <a:spcPts val="1200"/>
                </a:spcAft>
              </a:pPr>
              <a:r>
                <a:rPr lang="en-US" sz="1400" b="1" dirty="0">
                  <a:solidFill>
                    <a:schemeClr val="bg1"/>
                  </a:solidFill>
                </a:rPr>
                <a:t>Enabling cloud across the enterprise, foundational features make it easier for users in functional areas to coordinate activities.</a:t>
              </a:r>
            </a:p>
          </p:txBody>
        </p:sp>
      </p:grpSp>
      <p:grpSp>
        <p:nvGrpSpPr>
          <p:cNvPr id="38" name="Group 37">
            <a:extLst>
              <a:ext uri="{FF2B5EF4-FFF2-40B4-BE49-F238E27FC236}">
                <a16:creationId xmlns:a16="http://schemas.microsoft.com/office/drawing/2014/main" id="{29F0C3FA-18A0-413B-86CC-F075CBE67158}"/>
              </a:ext>
            </a:extLst>
          </p:cNvPr>
          <p:cNvGrpSpPr/>
          <p:nvPr/>
        </p:nvGrpSpPr>
        <p:grpSpPr>
          <a:xfrm>
            <a:off x="8455724" y="5157866"/>
            <a:ext cx="3359166" cy="980679"/>
            <a:chOff x="8455724" y="5157866"/>
            <a:chExt cx="3359166" cy="980679"/>
          </a:xfrm>
        </p:grpSpPr>
        <p:sp>
          <p:nvSpPr>
            <p:cNvPr id="34" name="Rectangle 33">
              <a:extLst>
                <a:ext uri="{FF2B5EF4-FFF2-40B4-BE49-F238E27FC236}">
                  <a16:creationId xmlns:a16="http://schemas.microsoft.com/office/drawing/2014/main" id="{F1237DFB-9488-473F-AEFB-62C5C46C92CC}"/>
                </a:ext>
              </a:extLst>
            </p:cNvPr>
            <p:cNvSpPr/>
            <p:nvPr/>
          </p:nvSpPr>
          <p:spPr>
            <a:xfrm>
              <a:off x="8455724" y="5157866"/>
              <a:ext cx="3359166" cy="980679"/>
            </a:xfrm>
            <a:prstGeom prst="rect">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ounded Rectangle 31">
              <a:extLst>
                <a:ext uri="{FF2B5EF4-FFF2-40B4-BE49-F238E27FC236}">
                  <a16:creationId xmlns:a16="http://schemas.microsoft.com/office/drawing/2014/main" id="{FAA67F91-46FD-4F4E-AAF3-C1834A8EB74A}"/>
                </a:ext>
              </a:extLst>
            </p:cNvPr>
            <p:cNvSpPr/>
            <p:nvPr/>
          </p:nvSpPr>
          <p:spPr>
            <a:xfrm>
              <a:off x="8607744" y="5191453"/>
              <a:ext cx="3040395" cy="913505"/>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Aft>
                  <a:spcPts val="1200"/>
                </a:spcAft>
              </a:pPr>
              <a:r>
                <a:rPr lang="en-US" sz="1400" b="1" dirty="0">
                  <a:solidFill>
                    <a:schemeClr val="bg1"/>
                  </a:solidFill>
                </a:rPr>
                <a:t>High level overviews into the measures your management team cares about, in simple formats.</a:t>
              </a:r>
            </a:p>
          </p:txBody>
        </p:sp>
      </p:grpSp>
      <p:sp>
        <p:nvSpPr>
          <p:cNvPr id="2" name="Rounded Rectangle 5">
            <a:extLst>
              <a:ext uri="{FF2B5EF4-FFF2-40B4-BE49-F238E27FC236}">
                <a16:creationId xmlns:a16="http://schemas.microsoft.com/office/drawing/2014/main" id="{E8DEEEEF-FDAF-F6FF-C699-D8471E7FFE09}"/>
              </a:ext>
            </a:extLst>
          </p:cNvPr>
          <p:cNvSpPr/>
          <p:nvPr/>
        </p:nvSpPr>
        <p:spPr>
          <a:xfrm>
            <a:off x="4416417" y="1225401"/>
            <a:ext cx="3359166" cy="5051112"/>
          </a:xfrm>
          <a:prstGeom prst="roundRect">
            <a:avLst>
              <a:gd name="adj" fmla="val 3468"/>
            </a:avLst>
          </a:prstGeom>
          <a:solidFill>
            <a:schemeClr val="bg1"/>
          </a:solidFill>
          <a:ln>
            <a:no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Oval 3">
            <a:extLst>
              <a:ext uri="{FF2B5EF4-FFF2-40B4-BE49-F238E27FC236}">
                <a16:creationId xmlns:a16="http://schemas.microsoft.com/office/drawing/2014/main" id="{326B8F14-45A9-120C-A960-E9702BB3DB26}"/>
              </a:ext>
            </a:extLst>
          </p:cNvPr>
          <p:cNvSpPr/>
          <p:nvPr/>
        </p:nvSpPr>
        <p:spPr>
          <a:xfrm>
            <a:off x="5559146" y="1382466"/>
            <a:ext cx="1073706" cy="1073706"/>
          </a:xfrm>
          <a:prstGeom prst="ellipse">
            <a:avLst/>
          </a:prstGeom>
          <a:gradFill>
            <a:gsLst>
              <a:gs pos="0">
                <a:srgbClr val="003D8D"/>
              </a:gs>
              <a:gs pos="100000">
                <a:srgbClr val="00B1F0"/>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aleway" panose="020B0003030101060003" pitchFamily="34" charset="0"/>
            </a:endParaRPr>
          </a:p>
        </p:txBody>
      </p:sp>
      <p:pic>
        <p:nvPicPr>
          <p:cNvPr id="6" name="Graphic 5" descr="Cmd Terminal outline">
            <a:extLst>
              <a:ext uri="{FF2B5EF4-FFF2-40B4-BE49-F238E27FC236}">
                <a16:creationId xmlns:a16="http://schemas.microsoft.com/office/drawing/2014/main" id="{23E14459-FCC5-4785-08D0-069862DB20A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772407" y="1595726"/>
            <a:ext cx="647187" cy="647187"/>
          </a:xfrm>
          <a:prstGeom prst="rect">
            <a:avLst/>
          </a:prstGeom>
        </p:spPr>
      </p:pic>
      <p:sp>
        <p:nvSpPr>
          <p:cNvPr id="7" name="TextBox 6">
            <a:extLst>
              <a:ext uri="{FF2B5EF4-FFF2-40B4-BE49-F238E27FC236}">
                <a16:creationId xmlns:a16="http://schemas.microsoft.com/office/drawing/2014/main" id="{8C5C5E69-4598-D018-0D23-B8DBD4136B3D}"/>
              </a:ext>
            </a:extLst>
          </p:cNvPr>
          <p:cNvSpPr txBox="1"/>
          <p:nvPr/>
        </p:nvSpPr>
        <p:spPr>
          <a:xfrm>
            <a:off x="4416417" y="2577899"/>
            <a:ext cx="3359166" cy="276999"/>
          </a:xfrm>
          <a:prstGeom prst="rect">
            <a:avLst/>
          </a:prstGeom>
          <a:noFill/>
        </p:spPr>
        <p:txBody>
          <a:bodyPr wrap="square" lIns="0" tIns="0" rIns="0" bIns="0" rtlCol="0" anchor="ctr" anchorCtr="0">
            <a:spAutoFit/>
          </a:bodyPr>
          <a:lstStyle/>
          <a:p>
            <a:pPr algn="ctr" defTabSz="914400" hangingPunct="1"/>
            <a:r>
              <a:rPr lang="en-US" kern="1200" dirty="0">
                <a:latin typeface="Raleway Black" pitchFamily="2" charset="0"/>
                <a:ea typeface="Avenir Book" charset="0"/>
                <a:cs typeface="Calibri" panose="020F0502020204030204" pitchFamily="34" charset="0"/>
              </a:rPr>
              <a:t>Developer Features</a:t>
            </a:r>
          </a:p>
        </p:txBody>
      </p:sp>
      <p:sp>
        <p:nvSpPr>
          <p:cNvPr id="8" name="Rectangle 7">
            <a:extLst>
              <a:ext uri="{FF2B5EF4-FFF2-40B4-BE49-F238E27FC236}">
                <a16:creationId xmlns:a16="http://schemas.microsoft.com/office/drawing/2014/main" id="{4CB9E59D-C2E5-990B-078E-A3AC0ECAA2A8}"/>
              </a:ext>
            </a:extLst>
          </p:cNvPr>
          <p:cNvSpPr/>
          <p:nvPr/>
        </p:nvSpPr>
        <p:spPr>
          <a:xfrm>
            <a:off x="4569106" y="2979318"/>
            <a:ext cx="3053786" cy="2050048"/>
          </a:xfrm>
          <a:prstGeom prst="rect">
            <a:avLst/>
          </a:prstGeom>
        </p:spPr>
        <p:txBody>
          <a:bodyPr wrap="square" lIns="0" tIns="0" rIns="0" bIns="0" anchor="t" anchorCtr="0">
            <a:spAutoFit/>
          </a:bodyPr>
          <a:lstStyle/>
          <a:p>
            <a:pPr algn="ctr" defTabSz="914400" hangingPunct="1">
              <a:lnSpc>
                <a:spcPct val="110000"/>
              </a:lnSpc>
            </a:pPr>
            <a:r>
              <a:rPr lang="en-US" sz="1300" kern="1200" dirty="0">
                <a:latin typeface="+mn-lt"/>
                <a:ea typeface="Avenir Book" charset="0"/>
                <a:cs typeface="Avenir Book" charset="0"/>
              </a:rPr>
              <a:t>Pre-built Terraform modules for fast &amp; secure deployments</a:t>
            </a:r>
          </a:p>
          <a:p>
            <a:pPr algn="ctr" defTabSz="914400" hangingPunct="1">
              <a:lnSpc>
                <a:spcPct val="110000"/>
              </a:lnSpc>
            </a:pPr>
            <a:endParaRPr lang="en-US" sz="900" dirty="0">
              <a:ea typeface="Avenir Book" charset="0"/>
              <a:cs typeface="Avenir Book" charset="0"/>
            </a:endParaRPr>
          </a:p>
          <a:p>
            <a:pPr algn="ctr" defTabSz="914400" hangingPunct="1">
              <a:lnSpc>
                <a:spcPct val="110000"/>
              </a:lnSpc>
            </a:pPr>
            <a:r>
              <a:rPr lang="en-US" sz="1300" kern="1200" dirty="0">
                <a:latin typeface="+mn-lt"/>
                <a:ea typeface="Avenir Book" charset="0"/>
                <a:cs typeface="Avenir Book" charset="0"/>
              </a:rPr>
              <a:t>Sentinel policies preventing developers from creating non-compliant resources</a:t>
            </a:r>
            <a:endParaRPr lang="en-US" sz="1300" dirty="0">
              <a:ea typeface="Avenir Book" charset="0"/>
              <a:cs typeface="Avenir Book" charset="0"/>
            </a:endParaRPr>
          </a:p>
          <a:p>
            <a:pPr algn="ctr" defTabSz="914400" hangingPunct="1">
              <a:lnSpc>
                <a:spcPct val="110000"/>
              </a:lnSpc>
            </a:pPr>
            <a:endParaRPr lang="en-US" sz="900" kern="1200" dirty="0">
              <a:latin typeface="+mn-lt"/>
              <a:ea typeface="Avenir Book" charset="0"/>
              <a:cs typeface="Avenir Book" charset="0"/>
            </a:endParaRPr>
          </a:p>
          <a:p>
            <a:pPr algn="ctr" defTabSz="914400" hangingPunct="1">
              <a:lnSpc>
                <a:spcPct val="110000"/>
              </a:lnSpc>
            </a:pPr>
            <a:r>
              <a:rPr lang="en-US" sz="1300" dirty="0">
                <a:ea typeface="Avenir Book" charset="0"/>
                <a:cs typeface="Avenir Book" charset="0"/>
              </a:rPr>
              <a:t>Service catalog for standard resource provisioning</a:t>
            </a:r>
          </a:p>
          <a:p>
            <a:pPr algn="ctr" defTabSz="914400" hangingPunct="1">
              <a:lnSpc>
                <a:spcPct val="110000"/>
              </a:lnSpc>
            </a:pPr>
            <a:endParaRPr lang="en-US" sz="900" kern="1200" dirty="0">
              <a:latin typeface="+mn-lt"/>
              <a:ea typeface="Avenir Book" charset="0"/>
              <a:cs typeface="Avenir Book" charset="0"/>
            </a:endParaRPr>
          </a:p>
          <a:p>
            <a:pPr algn="ctr" defTabSz="914400" hangingPunct="1">
              <a:lnSpc>
                <a:spcPct val="110000"/>
              </a:lnSpc>
            </a:pPr>
            <a:r>
              <a:rPr lang="en-US" sz="1300" kern="1200" dirty="0">
                <a:latin typeface="+mn-lt"/>
                <a:ea typeface="Avenir Book" charset="0"/>
                <a:cs typeface="Avenir Book" charset="0"/>
              </a:rPr>
              <a:t>Cloud account vending machine</a:t>
            </a:r>
          </a:p>
        </p:txBody>
      </p:sp>
      <p:sp>
        <p:nvSpPr>
          <p:cNvPr id="9" name="Rectangle 8">
            <a:extLst>
              <a:ext uri="{FF2B5EF4-FFF2-40B4-BE49-F238E27FC236}">
                <a16:creationId xmlns:a16="http://schemas.microsoft.com/office/drawing/2014/main" id="{F9E981A7-9496-A801-9D43-A239840CF693}"/>
              </a:ext>
            </a:extLst>
          </p:cNvPr>
          <p:cNvSpPr/>
          <p:nvPr/>
        </p:nvSpPr>
        <p:spPr>
          <a:xfrm>
            <a:off x="4423783" y="5157866"/>
            <a:ext cx="3359165" cy="980679"/>
          </a:xfrm>
          <a:prstGeom prst="rect">
            <a:avLst/>
          </a:prstGeom>
          <a:solidFill>
            <a:srgbClr val="353746"/>
          </a:solidFill>
          <a:ln>
            <a:no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ounded Rectangle 31">
            <a:extLst>
              <a:ext uri="{FF2B5EF4-FFF2-40B4-BE49-F238E27FC236}">
                <a16:creationId xmlns:a16="http://schemas.microsoft.com/office/drawing/2014/main" id="{0032C735-79DE-BBAC-57E9-E63667214FB5}"/>
              </a:ext>
            </a:extLst>
          </p:cNvPr>
          <p:cNvSpPr/>
          <p:nvPr/>
        </p:nvSpPr>
        <p:spPr>
          <a:xfrm>
            <a:off x="4423783" y="5191453"/>
            <a:ext cx="3344435" cy="913505"/>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Aft>
                <a:spcPts val="1200"/>
              </a:spcAft>
            </a:pPr>
            <a:r>
              <a:rPr lang="en-US" sz="1400" b="1" dirty="0">
                <a:solidFill>
                  <a:schemeClr val="bg1"/>
                </a:solidFill>
              </a:rPr>
              <a:t>Curated technical tools give your development team exactly what they need for frictionless management.</a:t>
            </a:r>
          </a:p>
        </p:txBody>
      </p:sp>
    </p:spTree>
    <p:extLst>
      <p:ext uri="{BB962C8B-B14F-4D97-AF65-F5344CB8AC3E}">
        <p14:creationId xmlns:p14="http://schemas.microsoft.com/office/powerpoint/2010/main" val="3676498704"/>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6EC8F1-88A7-D04C-8387-692EA9166435}"/>
              </a:ext>
            </a:extLst>
          </p:cNvPr>
          <p:cNvSpPr>
            <a:spLocks noGrp="1"/>
          </p:cNvSpPr>
          <p:nvPr>
            <p:ph type="ctrTitle"/>
          </p:nvPr>
        </p:nvSpPr>
        <p:spPr/>
        <p:txBody>
          <a:bodyPr/>
          <a:lstStyle/>
          <a:p>
            <a:r>
              <a:rPr lang="en-US" dirty="0"/>
              <a:t>Key Features of Cloud Accelerator</a:t>
            </a:r>
          </a:p>
        </p:txBody>
      </p:sp>
      <p:sp>
        <p:nvSpPr>
          <p:cNvPr id="29" name="Rounded Rectangle 5">
            <a:extLst>
              <a:ext uri="{FF2B5EF4-FFF2-40B4-BE49-F238E27FC236}">
                <a16:creationId xmlns:a16="http://schemas.microsoft.com/office/drawing/2014/main" id="{753F1DB4-ADFA-49D2-ADDB-CB1EC05B94C9}"/>
              </a:ext>
            </a:extLst>
          </p:cNvPr>
          <p:cNvSpPr/>
          <p:nvPr/>
        </p:nvSpPr>
        <p:spPr>
          <a:xfrm>
            <a:off x="1917575" y="1092235"/>
            <a:ext cx="9925235" cy="5379585"/>
          </a:xfrm>
          <a:prstGeom prst="roundRect">
            <a:avLst>
              <a:gd name="adj" fmla="val 1983"/>
            </a:avLst>
          </a:prstGeom>
          <a:solidFill>
            <a:schemeClr val="bg1"/>
          </a:solidFill>
          <a:ln>
            <a:no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Oval 29">
            <a:extLst>
              <a:ext uri="{FF2B5EF4-FFF2-40B4-BE49-F238E27FC236}">
                <a16:creationId xmlns:a16="http://schemas.microsoft.com/office/drawing/2014/main" id="{28445B9A-6614-4E57-9005-9EE87DB1987D}"/>
              </a:ext>
            </a:extLst>
          </p:cNvPr>
          <p:cNvSpPr/>
          <p:nvPr/>
        </p:nvSpPr>
        <p:spPr>
          <a:xfrm>
            <a:off x="386401" y="1092235"/>
            <a:ext cx="976096" cy="976096"/>
          </a:xfrm>
          <a:prstGeom prst="ellipse">
            <a:avLst/>
          </a:prstGeom>
          <a:gradFill>
            <a:gsLst>
              <a:gs pos="0">
                <a:srgbClr val="003D8D"/>
              </a:gs>
              <a:gs pos="100000">
                <a:srgbClr val="00B1F0"/>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aleway" panose="020B0003030101060003" pitchFamily="34" charset="0"/>
            </a:endParaRPr>
          </a:p>
        </p:txBody>
      </p:sp>
      <p:sp>
        <p:nvSpPr>
          <p:cNvPr id="39" name="TextBox 38">
            <a:extLst>
              <a:ext uri="{FF2B5EF4-FFF2-40B4-BE49-F238E27FC236}">
                <a16:creationId xmlns:a16="http://schemas.microsoft.com/office/drawing/2014/main" id="{696BB566-1424-4FA9-A565-AD1C68005183}"/>
              </a:ext>
            </a:extLst>
          </p:cNvPr>
          <p:cNvSpPr txBox="1"/>
          <p:nvPr/>
        </p:nvSpPr>
        <p:spPr>
          <a:xfrm>
            <a:off x="386402" y="2131141"/>
            <a:ext cx="1477910" cy="492443"/>
          </a:xfrm>
          <a:prstGeom prst="rect">
            <a:avLst/>
          </a:prstGeom>
          <a:noFill/>
        </p:spPr>
        <p:txBody>
          <a:bodyPr wrap="square" lIns="0" tIns="0" rIns="0" bIns="0" rtlCol="0" anchor="ctr" anchorCtr="0">
            <a:spAutoFit/>
          </a:bodyPr>
          <a:lstStyle/>
          <a:p>
            <a:pPr defTabSz="914400" hangingPunct="1"/>
            <a:r>
              <a:rPr lang="en-US" sz="1600" kern="1200" dirty="0">
                <a:latin typeface="Raleway Black" pitchFamily="2" charset="0"/>
                <a:ea typeface="Avenir Book" charset="0"/>
                <a:cs typeface="Calibri" panose="020F0502020204030204" pitchFamily="34" charset="0"/>
              </a:rPr>
              <a:t>Developer Features</a:t>
            </a:r>
          </a:p>
        </p:txBody>
      </p:sp>
      <p:pic>
        <p:nvPicPr>
          <p:cNvPr id="16" name="Graphic 15" descr="Cmd Terminal outline">
            <a:extLst>
              <a:ext uri="{FF2B5EF4-FFF2-40B4-BE49-F238E27FC236}">
                <a16:creationId xmlns:a16="http://schemas.microsoft.com/office/drawing/2014/main" id="{C6C16F38-F8E9-43AD-89A1-DE741A2243C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80098" y="1274945"/>
            <a:ext cx="588352" cy="588352"/>
          </a:xfrm>
          <a:prstGeom prst="rect">
            <a:avLst/>
          </a:prstGeom>
        </p:spPr>
      </p:pic>
      <p:sp>
        <p:nvSpPr>
          <p:cNvPr id="18" name="Rectangle 17">
            <a:extLst>
              <a:ext uri="{FF2B5EF4-FFF2-40B4-BE49-F238E27FC236}">
                <a16:creationId xmlns:a16="http://schemas.microsoft.com/office/drawing/2014/main" id="{83C961D1-AADE-4B6A-B2AE-C10E7BABD474}"/>
              </a:ext>
            </a:extLst>
          </p:cNvPr>
          <p:cNvSpPr/>
          <p:nvPr/>
        </p:nvSpPr>
        <p:spPr>
          <a:xfrm>
            <a:off x="1917574" y="1286197"/>
            <a:ext cx="9925235" cy="1039748"/>
          </a:xfrm>
          <a:prstGeom prst="rect">
            <a:avLst/>
          </a:prstGeom>
          <a:solidFill>
            <a:srgbClr val="353746"/>
          </a:solidFill>
          <a:ln>
            <a:no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TextBox 18">
            <a:extLst>
              <a:ext uri="{FF2B5EF4-FFF2-40B4-BE49-F238E27FC236}">
                <a16:creationId xmlns:a16="http://schemas.microsoft.com/office/drawing/2014/main" id="{2EEBEF3D-D4E4-4CAC-BB03-E15DF4C4D6FA}"/>
              </a:ext>
            </a:extLst>
          </p:cNvPr>
          <p:cNvSpPr txBox="1"/>
          <p:nvPr/>
        </p:nvSpPr>
        <p:spPr>
          <a:xfrm>
            <a:off x="2379215" y="1365861"/>
            <a:ext cx="9099611" cy="4970591"/>
          </a:xfrm>
          <a:prstGeom prst="rect">
            <a:avLst/>
          </a:prstGeom>
          <a:noFill/>
        </p:spPr>
        <p:txBody>
          <a:bodyPr wrap="square" lIns="0" tIns="0" rIns="0" bIns="0" rtlCol="0">
            <a:spAutoFit/>
          </a:bodyPr>
          <a:lstStyle/>
          <a:p>
            <a:pPr>
              <a:spcAft>
                <a:spcPts val="600"/>
              </a:spcAft>
            </a:pPr>
            <a:r>
              <a:rPr lang="en-US" b="1" dirty="0">
                <a:solidFill>
                  <a:schemeClr val="bg1"/>
                </a:solidFill>
                <a:latin typeface="+mn-lt"/>
              </a:rPr>
              <a:t>Account Vending Machine &amp; Tools</a:t>
            </a:r>
          </a:p>
          <a:p>
            <a:pPr>
              <a:spcAft>
                <a:spcPts val="1200"/>
              </a:spcAft>
            </a:pPr>
            <a:r>
              <a:rPr lang="en-US" sz="1600" dirty="0">
                <a:solidFill>
                  <a:schemeClr val="bg1"/>
                </a:solidFill>
                <a:latin typeface="+mn-lt"/>
              </a:rPr>
              <a:t>Developers can request and instantly get their cloud account and access using Account Vending Machine</a:t>
            </a:r>
          </a:p>
          <a:p>
            <a:pPr>
              <a:spcAft>
                <a:spcPts val="1200"/>
              </a:spcAft>
              <a:buClr>
                <a:srgbClr val="00BDCD"/>
              </a:buClr>
            </a:pPr>
            <a:endParaRPr lang="en-US" sz="800" b="1" dirty="0">
              <a:solidFill>
                <a:schemeClr val="tx1"/>
              </a:solidFill>
              <a:latin typeface="+mn-lt"/>
            </a:endParaRPr>
          </a:p>
          <a:p>
            <a:pPr>
              <a:spcAft>
                <a:spcPts val="1200"/>
              </a:spcAft>
              <a:buClr>
                <a:srgbClr val="00BDCD"/>
              </a:buClr>
            </a:pPr>
            <a:r>
              <a:rPr lang="en-US" sz="1400" b="1" dirty="0">
                <a:solidFill>
                  <a:schemeClr val="tx1"/>
                </a:solidFill>
                <a:latin typeface="+mn-lt"/>
              </a:rPr>
              <a:t>Account vending machine</a:t>
            </a:r>
            <a:r>
              <a:rPr lang="en-US" sz="1400" dirty="0">
                <a:solidFill>
                  <a:schemeClr val="tx1"/>
                </a:solidFill>
                <a:latin typeface="+mn-lt"/>
              </a:rPr>
              <a:t> creates the following artifacts:</a:t>
            </a:r>
          </a:p>
          <a:p>
            <a:pPr marL="285750" indent="-285750">
              <a:spcAft>
                <a:spcPts val="1200"/>
              </a:spcAft>
              <a:buClr>
                <a:srgbClr val="00BDCD"/>
              </a:buClr>
              <a:buFont typeface="Wingdings" panose="05000000000000000000" pitchFamily="2" charset="2"/>
              <a:buChar char="§"/>
            </a:pPr>
            <a:r>
              <a:rPr lang="en-US" sz="1400" dirty="0">
                <a:solidFill>
                  <a:schemeClr val="tx1"/>
                </a:solidFill>
                <a:latin typeface="+mn-lt"/>
              </a:rPr>
              <a:t>An account/project/subscription for the requesting team</a:t>
            </a:r>
          </a:p>
          <a:p>
            <a:pPr marL="285750" indent="-285750">
              <a:spcAft>
                <a:spcPts val="1200"/>
              </a:spcAft>
              <a:buClr>
                <a:srgbClr val="00BDCD"/>
              </a:buClr>
              <a:buFont typeface="Wingdings" panose="05000000000000000000" pitchFamily="2" charset="2"/>
              <a:buChar char="§"/>
            </a:pPr>
            <a:r>
              <a:rPr lang="en-US" sz="1400" dirty="0">
                <a:solidFill>
                  <a:schemeClr val="tx1"/>
                </a:solidFill>
                <a:latin typeface="+mn-lt"/>
              </a:rPr>
              <a:t>Active Directory groups to grant access on cloud account, Terraform workspace and Vault to application teams</a:t>
            </a:r>
          </a:p>
          <a:p>
            <a:pPr marL="285750" indent="-285750">
              <a:spcAft>
                <a:spcPts val="1200"/>
              </a:spcAft>
              <a:buClr>
                <a:srgbClr val="00BDCD"/>
              </a:buClr>
              <a:buFont typeface="Wingdings" panose="05000000000000000000" pitchFamily="2" charset="2"/>
              <a:buChar char="§"/>
            </a:pPr>
            <a:r>
              <a:rPr lang="en-US" sz="1400" dirty="0">
                <a:solidFill>
                  <a:schemeClr val="tx1"/>
                </a:solidFill>
                <a:latin typeface="+mn-lt"/>
              </a:rPr>
              <a:t>Private network on the cloud account</a:t>
            </a:r>
          </a:p>
          <a:p>
            <a:pPr marL="285750" indent="-285750">
              <a:spcAft>
                <a:spcPts val="1200"/>
              </a:spcAft>
              <a:buClr>
                <a:srgbClr val="00BDCD"/>
              </a:buClr>
              <a:buFont typeface="Wingdings" panose="05000000000000000000" pitchFamily="2" charset="2"/>
              <a:buChar char="§"/>
            </a:pPr>
            <a:r>
              <a:rPr lang="en-US" sz="1400" dirty="0">
                <a:solidFill>
                  <a:schemeClr val="tx1"/>
                </a:solidFill>
                <a:latin typeface="+mn-lt"/>
              </a:rPr>
              <a:t>Distribution list used for communication</a:t>
            </a:r>
          </a:p>
          <a:p>
            <a:pPr marL="285750" indent="-285750">
              <a:spcAft>
                <a:spcPts val="1200"/>
              </a:spcAft>
              <a:buClr>
                <a:srgbClr val="00BDCD"/>
              </a:buClr>
              <a:buFont typeface="Wingdings" panose="05000000000000000000" pitchFamily="2" charset="2"/>
              <a:buChar char="§"/>
            </a:pPr>
            <a:r>
              <a:rPr lang="en-US" sz="1400" dirty="0">
                <a:solidFill>
                  <a:schemeClr val="tx1"/>
                </a:solidFill>
                <a:latin typeface="+mn-lt"/>
              </a:rPr>
              <a:t>Read-only access on cloud console for developers</a:t>
            </a:r>
          </a:p>
          <a:p>
            <a:pPr marL="285750" indent="-285750">
              <a:spcAft>
                <a:spcPts val="1200"/>
              </a:spcAft>
              <a:buClr>
                <a:srgbClr val="00BDCD"/>
              </a:buClr>
              <a:buFont typeface="Wingdings" panose="05000000000000000000" pitchFamily="2" charset="2"/>
              <a:buChar char="§"/>
            </a:pPr>
            <a:r>
              <a:rPr lang="en-US" sz="1400" dirty="0">
                <a:solidFill>
                  <a:schemeClr val="tx1"/>
                </a:solidFill>
                <a:latin typeface="+mn-lt"/>
              </a:rPr>
              <a:t>Terraform workspace connected to target cloud accounts with predefined set of permissions</a:t>
            </a:r>
          </a:p>
          <a:p>
            <a:pPr marL="285750" indent="-285750">
              <a:spcAft>
                <a:spcPts val="1200"/>
              </a:spcAft>
              <a:buClr>
                <a:srgbClr val="00BDCD"/>
              </a:buClr>
              <a:buFont typeface="Wingdings" panose="05000000000000000000" pitchFamily="2" charset="2"/>
              <a:buChar char="§"/>
            </a:pPr>
            <a:r>
              <a:rPr lang="en-US" sz="1400" dirty="0">
                <a:solidFill>
                  <a:schemeClr val="tx1"/>
                </a:solidFill>
                <a:latin typeface="+mn-lt"/>
              </a:rPr>
              <a:t>Vault KV store to manage application secrets</a:t>
            </a:r>
          </a:p>
          <a:p>
            <a:pPr marL="285750" indent="-285750">
              <a:spcAft>
                <a:spcPts val="1200"/>
              </a:spcAft>
              <a:buClr>
                <a:srgbClr val="00BDCD"/>
              </a:buClr>
              <a:buFont typeface="Wingdings" panose="05000000000000000000" pitchFamily="2" charset="2"/>
              <a:buChar char="§"/>
            </a:pPr>
            <a:r>
              <a:rPr lang="en-US" sz="1400" dirty="0">
                <a:solidFill>
                  <a:schemeClr val="tx1"/>
                </a:solidFill>
                <a:latin typeface="+mn-lt"/>
              </a:rPr>
              <a:t>Access to a huge list of secure Terraform modules which they can leverage to provision their resources on cloud</a:t>
            </a:r>
            <a:endParaRPr lang="en-US" sz="1400" dirty="0">
              <a:solidFill>
                <a:schemeClr val="bg1"/>
              </a:solidFill>
              <a:latin typeface="+mn-lt"/>
            </a:endParaRPr>
          </a:p>
        </p:txBody>
      </p:sp>
    </p:spTree>
    <p:extLst>
      <p:ext uri="{BB962C8B-B14F-4D97-AF65-F5344CB8AC3E}">
        <p14:creationId xmlns:p14="http://schemas.microsoft.com/office/powerpoint/2010/main" val="2567616823"/>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6EC8F1-88A7-D04C-8387-692EA9166435}"/>
              </a:ext>
            </a:extLst>
          </p:cNvPr>
          <p:cNvSpPr>
            <a:spLocks noGrp="1"/>
          </p:cNvSpPr>
          <p:nvPr>
            <p:ph type="ctrTitle"/>
          </p:nvPr>
        </p:nvSpPr>
        <p:spPr>
          <a:xfrm>
            <a:off x="787024" y="2402009"/>
            <a:ext cx="2737411" cy="1107996"/>
          </a:xfrm>
        </p:spPr>
        <p:txBody>
          <a:bodyPr/>
          <a:lstStyle/>
          <a:p>
            <a:r>
              <a:rPr lang="en-US" sz="3600" dirty="0">
                <a:latin typeface="+mj-lt"/>
              </a:rPr>
              <a:t>Table of Contents</a:t>
            </a:r>
          </a:p>
        </p:txBody>
      </p:sp>
      <p:sp>
        <p:nvSpPr>
          <p:cNvPr id="14" name="Text Placeholder 13">
            <a:extLst>
              <a:ext uri="{FF2B5EF4-FFF2-40B4-BE49-F238E27FC236}">
                <a16:creationId xmlns:a16="http://schemas.microsoft.com/office/drawing/2014/main" id="{DC13D5D2-6DDB-403F-A37D-104175969789}"/>
              </a:ext>
            </a:extLst>
          </p:cNvPr>
          <p:cNvSpPr>
            <a:spLocks noGrp="1"/>
          </p:cNvSpPr>
          <p:nvPr>
            <p:ph type="body" sz="quarter" idx="10"/>
          </p:nvPr>
        </p:nvSpPr>
        <p:spPr>
          <a:xfrm>
            <a:off x="6698150" y="781304"/>
            <a:ext cx="4797164" cy="304507"/>
          </a:xfrm>
        </p:spPr>
        <p:txBody>
          <a:bodyPr/>
          <a:lstStyle/>
          <a:p>
            <a:r>
              <a:rPr lang="en-US" sz="1800" dirty="0"/>
              <a:t>Common Cloud Migration Challenges</a:t>
            </a:r>
          </a:p>
        </p:txBody>
      </p:sp>
      <p:sp>
        <p:nvSpPr>
          <p:cNvPr id="15" name="Text Placeholder 14">
            <a:extLst>
              <a:ext uri="{FF2B5EF4-FFF2-40B4-BE49-F238E27FC236}">
                <a16:creationId xmlns:a16="http://schemas.microsoft.com/office/drawing/2014/main" id="{BF10A77E-C9FD-4D15-B2CB-AA53557F5529}"/>
              </a:ext>
            </a:extLst>
          </p:cNvPr>
          <p:cNvSpPr>
            <a:spLocks noGrp="1"/>
          </p:cNvSpPr>
          <p:nvPr>
            <p:ph type="body" sz="quarter" idx="11"/>
          </p:nvPr>
        </p:nvSpPr>
        <p:spPr>
          <a:xfrm>
            <a:off x="5942970" y="764278"/>
            <a:ext cx="461055" cy="338554"/>
          </a:xfrm>
        </p:spPr>
        <p:txBody>
          <a:bodyPr/>
          <a:lstStyle/>
          <a:p>
            <a:r>
              <a:rPr lang="en-US" dirty="0"/>
              <a:t>01</a:t>
            </a:r>
            <a:endParaRPr lang="en-IN" dirty="0"/>
          </a:p>
        </p:txBody>
      </p:sp>
      <p:sp>
        <p:nvSpPr>
          <p:cNvPr id="16" name="Text Placeholder 15">
            <a:extLst>
              <a:ext uri="{FF2B5EF4-FFF2-40B4-BE49-F238E27FC236}">
                <a16:creationId xmlns:a16="http://schemas.microsoft.com/office/drawing/2014/main" id="{BC43BB7F-531D-4A68-8938-D11DB5F336D9}"/>
              </a:ext>
            </a:extLst>
          </p:cNvPr>
          <p:cNvSpPr>
            <a:spLocks noGrp="1"/>
          </p:cNvSpPr>
          <p:nvPr>
            <p:ph type="body" sz="quarter" idx="12"/>
          </p:nvPr>
        </p:nvSpPr>
        <p:spPr>
          <a:xfrm>
            <a:off x="6698150" y="1981453"/>
            <a:ext cx="4797164" cy="304507"/>
          </a:xfrm>
        </p:spPr>
        <p:txBody>
          <a:bodyPr/>
          <a:lstStyle/>
          <a:p>
            <a:r>
              <a:rPr lang="en-US" sz="1800" dirty="0"/>
              <a:t>Cloud Accelerator &amp; How It Helps</a:t>
            </a:r>
          </a:p>
        </p:txBody>
      </p:sp>
      <p:sp>
        <p:nvSpPr>
          <p:cNvPr id="17" name="Text Placeholder 16">
            <a:extLst>
              <a:ext uri="{FF2B5EF4-FFF2-40B4-BE49-F238E27FC236}">
                <a16:creationId xmlns:a16="http://schemas.microsoft.com/office/drawing/2014/main" id="{7277C482-26C3-4AAB-851E-4A433EF6C9EE}"/>
              </a:ext>
            </a:extLst>
          </p:cNvPr>
          <p:cNvSpPr>
            <a:spLocks noGrp="1"/>
          </p:cNvSpPr>
          <p:nvPr>
            <p:ph type="body" sz="quarter" idx="13"/>
          </p:nvPr>
        </p:nvSpPr>
        <p:spPr>
          <a:xfrm>
            <a:off x="5942970" y="1964427"/>
            <a:ext cx="461055" cy="338554"/>
          </a:xfrm>
        </p:spPr>
        <p:txBody>
          <a:bodyPr/>
          <a:lstStyle/>
          <a:p>
            <a:r>
              <a:rPr lang="en-US" dirty="0"/>
              <a:t>02</a:t>
            </a:r>
            <a:endParaRPr lang="en-IN" dirty="0"/>
          </a:p>
        </p:txBody>
      </p:sp>
      <p:sp>
        <p:nvSpPr>
          <p:cNvPr id="18" name="Text Placeholder 17">
            <a:extLst>
              <a:ext uri="{FF2B5EF4-FFF2-40B4-BE49-F238E27FC236}">
                <a16:creationId xmlns:a16="http://schemas.microsoft.com/office/drawing/2014/main" id="{73731791-4C28-4B05-B6E5-290A3A4D0AB7}"/>
              </a:ext>
            </a:extLst>
          </p:cNvPr>
          <p:cNvSpPr>
            <a:spLocks noGrp="1"/>
          </p:cNvSpPr>
          <p:nvPr>
            <p:ph type="body" sz="quarter" idx="14"/>
          </p:nvPr>
        </p:nvSpPr>
        <p:spPr>
          <a:xfrm>
            <a:off x="6698150" y="3015403"/>
            <a:ext cx="4797164" cy="636906"/>
          </a:xfrm>
        </p:spPr>
        <p:txBody>
          <a:bodyPr/>
          <a:lstStyle/>
          <a:p>
            <a:r>
              <a:rPr lang="en-US" sz="1800" dirty="0"/>
              <a:t>Cloud Ecosystem With vs. Without Cloud Accelerator </a:t>
            </a:r>
          </a:p>
        </p:txBody>
      </p:sp>
      <p:sp>
        <p:nvSpPr>
          <p:cNvPr id="19" name="Text Placeholder 18">
            <a:extLst>
              <a:ext uri="{FF2B5EF4-FFF2-40B4-BE49-F238E27FC236}">
                <a16:creationId xmlns:a16="http://schemas.microsoft.com/office/drawing/2014/main" id="{1336DFC6-C5D7-4405-8DF8-58151F2A75F7}"/>
              </a:ext>
            </a:extLst>
          </p:cNvPr>
          <p:cNvSpPr>
            <a:spLocks noGrp="1"/>
          </p:cNvSpPr>
          <p:nvPr>
            <p:ph type="body" sz="quarter" idx="15"/>
          </p:nvPr>
        </p:nvSpPr>
        <p:spPr>
          <a:xfrm>
            <a:off x="5942970" y="3164577"/>
            <a:ext cx="461055" cy="338554"/>
          </a:xfrm>
        </p:spPr>
        <p:txBody>
          <a:bodyPr/>
          <a:lstStyle/>
          <a:p>
            <a:r>
              <a:rPr lang="en-US" dirty="0"/>
              <a:t>03</a:t>
            </a:r>
            <a:endParaRPr lang="en-IN" dirty="0"/>
          </a:p>
        </p:txBody>
      </p:sp>
      <p:sp>
        <p:nvSpPr>
          <p:cNvPr id="20" name="Text Placeholder 19">
            <a:extLst>
              <a:ext uri="{FF2B5EF4-FFF2-40B4-BE49-F238E27FC236}">
                <a16:creationId xmlns:a16="http://schemas.microsoft.com/office/drawing/2014/main" id="{8F7BFDF0-40E8-41AE-B9E5-2ADC75036DB2}"/>
              </a:ext>
            </a:extLst>
          </p:cNvPr>
          <p:cNvSpPr>
            <a:spLocks noGrp="1"/>
          </p:cNvSpPr>
          <p:nvPr>
            <p:ph type="body" sz="quarter" idx="16"/>
          </p:nvPr>
        </p:nvSpPr>
        <p:spPr>
          <a:xfrm>
            <a:off x="6698150" y="4380881"/>
            <a:ext cx="4797164" cy="304507"/>
          </a:xfrm>
        </p:spPr>
        <p:txBody>
          <a:bodyPr/>
          <a:lstStyle/>
          <a:p>
            <a:r>
              <a:rPr lang="en-US" sz="1800" dirty="0"/>
              <a:t>Financial Benefits of Using Cloud Accelerator</a:t>
            </a:r>
          </a:p>
        </p:txBody>
      </p:sp>
      <p:sp>
        <p:nvSpPr>
          <p:cNvPr id="21" name="Text Placeholder 20">
            <a:extLst>
              <a:ext uri="{FF2B5EF4-FFF2-40B4-BE49-F238E27FC236}">
                <a16:creationId xmlns:a16="http://schemas.microsoft.com/office/drawing/2014/main" id="{8FEE3BF3-B082-48E1-A32D-60BEA98233A7}"/>
              </a:ext>
            </a:extLst>
          </p:cNvPr>
          <p:cNvSpPr>
            <a:spLocks noGrp="1"/>
          </p:cNvSpPr>
          <p:nvPr>
            <p:ph type="body" sz="quarter" idx="17"/>
          </p:nvPr>
        </p:nvSpPr>
        <p:spPr>
          <a:xfrm>
            <a:off x="5942970" y="4364726"/>
            <a:ext cx="461055" cy="338554"/>
          </a:xfrm>
        </p:spPr>
        <p:txBody>
          <a:bodyPr/>
          <a:lstStyle/>
          <a:p>
            <a:r>
              <a:rPr lang="en-US" dirty="0"/>
              <a:t>04</a:t>
            </a:r>
            <a:endParaRPr lang="en-IN" dirty="0"/>
          </a:p>
        </p:txBody>
      </p:sp>
      <p:sp>
        <p:nvSpPr>
          <p:cNvPr id="22" name="Text Placeholder 21">
            <a:extLst>
              <a:ext uri="{FF2B5EF4-FFF2-40B4-BE49-F238E27FC236}">
                <a16:creationId xmlns:a16="http://schemas.microsoft.com/office/drawing/2014/main" id="{E7A74139-62A2-466C-90FF-129CFD983C5C}"/>
              </a:ext>
            </a:extLst>
          </p:cNvPr>
          <p:cNvSpPr>
            <a:spLocks noGrp="1"/>
          </p:cNvSpPr>
          <p:nvPr>
            <p:ph type="body" sz="quarter" idx="18"/>
          </p:nvPr>
        </p:nvSpPr>
        <p:spPr>
          <a:xfrm>
            <a:off x="6698150" y="5636657"/>
            <a:ext cx="4797164" cy="304507"/>
          </a:xfrm>
        </p:spPr>
        <p:txBody>
          <a:bodyPr/>
          <a:lstStyle/>
          <a:p>
            <a:r>
              <a:rPr lang="en-US" sz="1800" dirty="0"/>
              <a:t>Cloud Accelerator: Customer Success Story</a:t>
            </a:r>
          </a:p>
        </p:txBody>
      </p:sp>
      <p:sp>
        <p:nvSpPr>
          <p:cNvPr id="23" name="Text Placeholder 22">
            <a:extLst>
              <a:ext uri="{FF2B5EF4-FFF2-40B4-BE49-F238E27FC236}">
                <a16:creationId xmlns:a16="http://schemas.microsoft.com/office/drawing/2014/main" id="{6227B66F-AE0C-4DA7-974D-8B3462ACE669}"/>
              </a:ext>
            </a:extLst>
          </p:cNvPr>
          <p:cNvSpPr>
            <a:spLocks noGrp="1"/>
          </p:cNvSpPr>
          <p:nvPr>
            <p:ph type="body" sz="quarter" idx="19"/>
          </p:nvPr>
        </p:nvSpPr>
        <p:spPr>
          <a:xfrm>
            <a:off x="5942970" y="5620502"/>
            <a:ext cx="461055" cy="338554"/>
          </a:xfrm>
        </p:spPr>
        <p:txBody>
          <a:bodyPr/>
          <a:lstStyle/>
          <a:p>
            <a:r>
              <a:rPr lang="en-US" dirty="0"/>
              <a:t>05</a:t>
            </a:r>
            <a:endParaRPr lang="en-IN" dirty="0"/>
          </a:p>
        </p:txBody>
      </p:sp>
    </p:spTree>
    <p:extLst>
      <p:ext uri="{BB962C8B-B14F-4D97-AF65-F5344CB8AC3E}">
        <p14:creationId xmlns:p14="http://schemas.microsoft.com/office/powerpoint/2010/main" val="2796128431"/>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6EC8F1-88A7-D04C-8387-692EA9166435}"/>
              </a:ext>
            </a:extLst>
          </p:cNvPr>
          <p:cNvSpPr>
            <a:spLocks noGrp="1"/>
          </p:cNvSpPr>
          <p:nvPr>
            <p:ph type="ctrTitle"/>
          </p:nvPr>
        </p:nvSpPr>
        <p:spPr/>
        <p:txBody>
          <a:bodyPr/>
          <a:lstStyle/>
          <a:p>
            <a:r>
              <a:rPr lang="en-US" dirty="0"/>
              <a:t>Key Features of Cloud Accelerator</a:t>
            </a:r>
          </a:p>
        </p:txBody>
      </p:sp>
      <p:sp>
        <p:nvSpPr>
          <p:cNvPr id="29" name="Rounded Rectangle 5">
            <a:extLst>
              <a:ext uri="{FF2B5EF4-FFF2-40B4-BE49-F238E27FC236}">
                <a16:creationId xmlns:a16="http://schemas.microsoft.com/office/drawing/2014/main" id="{753F1DB4-ADFA-49D2-ADDB-CB1EC05B94C9}"/>
              </a:ext>
            </a:extLst>
          </p:cNvPr>
          <p:cNvSpPr/>
          <p:nvPr/>
        </p:nvSpPr>
        <p:spPr>
          <a:xfrm>
            <a:off x="1917575" y="1092235"/>
            <a:ext cx="9925235" cy="5379585"/>
          </a:xfrm>
          <a:prstGeom prst="roundRect">
            <a:avLst>
              <a:gd name="adj" fmla="val 1983"/>
            </a:avLst>
          </a:prstGeom>
          <a:solidFill>
            <a:schemeClr val="bg1"/>
          </a:solidFill>
          <a:ln>
            <a:no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83C961D1-AADE-4B6A-B2AE-C10E7BABD474}"/>
              </a:ext>
            </a:extLst>
          </p:cNvPr>
          <p:cNvSpPr/>
          <p:nvPr/>
        </p:nvSpPr>
        <p:spPr>
          <a:xfrm>
            <a:off x="1917574" y="5147995"/>
            <a:ext cx="9925235" cy="1039748"/>
          </a:xfrm>
          <a:prstGeom prst="rect">
            <a:avLst/>
          </a:prstGeom>
          <a:solidFill>
            <a:srgbClr val="353746"/>
          </a:solidFill>
          <a:ln>
            <a:no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TextBox 18">
            <a:extLst>
              <a:ext uri="{FF2B5EF4-FFF2-40B4-BE49-F238E27FC236}">
                <a16:creationId xmlns:a16="http://schemas.microsoft.com/office/drawing/2014/main" id="{2EEBEF3D-D4E4-4CAC-BB03-E15DF4C4D6FA}"/>
              </a:ext>
            </a:extLst>
          </p:cNvPr>
          <p:cNvSpPr txBox="1"/>
          <p:nvPr/>
        </p:nvSpPr>
        <p:spPr>
          <a:xfrm>
            <a:off x="2379215" y="5227659"/>
            <a:ext cx="9099611" cy="861774"/>
          </a:xfrm>
          <a:prstGeom prst="rect">
            <a:avLst/>
          </a:prstGeom>
          <a:noFill/>
        </p:spPr>
        <p:txBody>
          <a:bodyPr wrap="square" lIns="0" tIns="0" rIns="0" bIns="0" rtlCol="0">
            <a:spAutoFit/>
          </a:bodyPr>
          <a:lstStyle/>
          <a:p>
            <a:pPr>
              <a:spcAft>
                <a:spcPts val="600"/>
              </a:spcAft>
            </a:pPr>
            <a:r>
              <a:rPr lang="en-US" sz="1400" b="1" dirty="0">
                <a:solidFill>
                  <a:schemeClr val="bg1"/>
                </a:solidFill>
                <a:latin typeface="+mn-lt"/>
              </a:rPr>
              <a:t>With Cloud Accelerator, </a:t>
            </a:r>
            <a:r>
              <a:rPr lang="en-US" sz="1400" dirty="0">
                <a:solidFill>
                  <a:schemeClr val="bg1"/>
                </a:solidFill>
                <a:latin typeface="+mn-lt"/>
              </a:rPr>
              <a:t>both types of users (Business User &amp; Technical User), can easily provision their services by taking advantage of the inbuilt service catalog modules and terraform modules without risk of falling outside of enterprise best practices and without the need to involve the technical resources within their organization</a:t>
            </a:r>
          </a:p>
        </p:txBody>
      </p:sp>
      <p:grpSp>
        <p:nvGrpSpPr>
          <p:cNvPr id="2" name="Group 1">
            <a:extLst>
              <a:ext uri="{FF2B5EF4-FFF2-40B4-BE49-F238E27FC236}">
                <a16:creationId xmlns:a16="http://schemas.microsoft.com/office/drawing/2014/main" id="{ECB130D7-D2F9-4370-809C-88B515A9DF17}"/>
              </a:ext>
            </a:extLst>
          </p:cNvPr>
          <p:cNvGrpSpPr/>
          <p:nvPr/>
        </p:nvGrpSpPr>
        <p:grpSpPr>
          <a:xfrm>
            <a:off x="2869486" y="1382849"/>
            <a:ext cx="1119260" cy="1298638"/>
            <a:chOff x="2585402" y="1541490"/>
            <a:chExt cx="1119260" cy="1298638"/>
          </a:xfrm>
        </p:grpSpPr>
        <p:sp>
          <p:nvSpPr>
            <p:cNvPr id="11" name="TextBox 10">
              <a:extLst>
                <a:ext uri="{FF2B5EF4-FFF2-40B4-BE49-F238E27FC236}">
                  <a16:creationId xmlns:a16="http://schemas.microsoft.com/office/drawing/2014/main" id="{B0F14237-53D2-4E79-9A05-538C200ED5B3}"/>
                </a:ext>
              </a:extLst>
            </p:cNvPr>
            <p:cNvSpPr txBox="1"/>
            <p:nvPr/>
          </p:nvSpPr>
          <p:spPr>
            <a:xfrm>
              <a:off x="2585402" y="2409241"/>
              <a:ext cx="1119260" cy="430887"/>
            </a:xfrm>
            <a:prstGeom prst="rect">
              <a:avLst/>
            </a:prstGeom>
            <a:noFill/>
          </p:spPr>
          <p:txBody>
            <a:bodyPr wrap="square" lIns="0" tIns="0" rIns="0" bIns="0" rtlCol="0">
              <a:spAutoFit/>
            </a:bodyPr>
            <a:lstStyle/>
            <a:p>
              <a:pPr algn="ctr"/>
              <a:r>
                <a:rPr lang="en-US" sz="1400" b="1" dirty="0">
                  <a:solidFill>
                    <a:srgbClr val="00B0F0"/>
                  </a:solidFill>
                </a:rPr>
                <a:t>Business User</a:t>
              </a:r>
            </a:p>
          </p:txBody>
        </p:sp>
        <p:sp>
          <p:nvSpPr>
            <p:cNvPr id="13" name="Oval 12">
              <a:extLst>
                <a:ext uri="{FF2B5EF4-FFF2-40B4-BE49-F238E27FC236}">
                  <a16:creationId xmlns:a16="http://schemas.microsoft.com/office/drawing/2014/main" id="{39F117EB-49F8-413F-AA07-66A40674AF12}"/>
                </a:ext>
              </a:extLst>
            </p:cNvPr>
            <p:cNvSpPr/>
            <p:nvPr/>
          </p:nvSpPr>
          <p:spPr>
            <a:xfrm>
              <a:off x="2738640" y="1541490"/>
              <a:ext cx="812785" cy="812785"/>
            </a:xfrm>
            <a:prstGeom prst="ellipse">
              <a:avLst/>
            </a:prstGeom>
            <a:solidFill>
              <a:srgbClr val="00B0F0"/>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accent2"/>
                </a:solidFill>
              </a:endParaRPr>
            </a:p>
          </p:txBody>
        </p:sp>
        <p:pic>
          <p:nvPicPr>
            <p:cNvPr id="15" name="Graphic 14" descr="School boy with solid fill">
              <a:extLst>
                <a:ext uri="{FF2B5EF4-FFF2-40B4-BE49-F238E27FC236}">
                  <a16:creationId xmlns:a16="http://schemas.microsoft.com/office/drawing/2014/main" id="{85B5B6F9-E41B-4E64-8E3C-B8A565D3308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787627" y="1581606"/>
              <a:ext cx="714811" cy="714811"/>
            </a:xfrm>
            <a:prstGeom prst="rect">
              <a:avLst/>
            </a:prstGeom>
          </p:spPr>
        </p:pic>
      </p:grpSp>
      <p:grpSp>
        <p:nvGrpSpPr>
          <p:cNvPr id="6" name="Group 5">
            <a:extLst>
              <a:ext uri="{FF2B5EF4-FFF2-40B4-BE49-F238E27FC236}">
                <a16:creationId xmlns:a16="http://schemas.microsoft.com/office/drawing/2014/main" id="{2664D722-3447-40BC-8F34-414AD3DBB3E6}"/>
              </a:ext>
            </a:extLst>
          </p:cNvPr>
          <p:cNvGrpSpPr/>
          <p:nvPr/>
        </p:nvGrpSpPr>
        <p:grpSpPr>
          <a:xfrm>
            <a:off x="2869486" y="3463274"/>
            <a:ext cx="1119260" cy="1298638"/>
            <a:chOff x="2585402" y="3546103"/>
            <a:chExt cx="1119260" cy="1298638"/>
          </a:xfrm>
        </p:grpSpPr>
        <p:sp>
          <p:nvSpPr>
            <p:cNvPr id="20" name="TextBox 19">
              <a:extLst>
                <a:ext uri="{FF2B5EF4-FFF2-40B4-BE49-F238E27FC236}">
                  <a16:creationId xmlns:a16="http://schemas.microsoft.com/office/drawing/2014/main" id="{4FBE23C4-9956-478C-B13F-1935A1295ABE}"/>
                </a:ext>
              </a:extLst>
            </p:cNvPr>
            <p:cNvSpPr txBox="1"/>
            <p:nvPr/>
          </p:nvSpPr>
          <p:spPr>
            <a:xfrm>
              <a:off x="2585402" y="4413854"/>
              <a:ext cx="1119260" cy="430887"/>
            </a:xfrm>
            <a:prstGeom prst="rect">
              <a:avLst/>
            </a:prstGeom>
            <a:noFill/>
          </p:spPr>
          <p:txBody>
            <a:bodyPr wrap="square" lIns="0" tIns="0" rIns="0" bIns="0" rtlCol="0">
              <a:spAutoFit/>
            </a:bodyPr>
            <a:lstStyle/>
            <a:p>
              <a:pPr algn="ctr"/>
              <a:r>
                <a:rPr lang="en-US" sz="1400" b="1" dirty="0">
                  <a:solidFill>
                    <a:srgbClr val="00B0F0"/>
                  </a:solidFill>
                </a:rPr>
                <a:t>Technical User</a:t>
              </a:r>
            </a:p>
          </p:txBody>
        </p:sp>
        <p:sp>
          <p:nvSpPr>
            <p:cNvPr id="21" name="Oval 20">
              <a:extLst>
                <a:ext uri="{FF2B5EF4-FFF2-40B4-BE49-F238E27FC236}">
                  <a16:creationId xmlns:a16="http://schemas.microsoft.com/office/drawing/2014/main" id="{05DE77FA-C601-426F-9F0D-3A6D47CFE8BD}"/>
                </a:ext>
              </a:extLst>
            </p:cNvPr>
            <p:cNvSpPr/>
            <p:nvPr/>
          </p:nvSpPr>
          <p:spPr>
            <a:xfrm>
              <a:off x="2738640" y="3546103"/>
              <a:ext cx="812785" cy="812785"/>
            </a:xfrm>
            <a:prstGeom prst="ellipse">
              <a:avLst/>
            </a:prstGeom>
            <a:solidFill>
              <a:srgbClr val="00B0F0"/>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accent2"/>
                </a:solidFill>
              </a:endParaRPr>
            </a:p>
          </p:txBody>
        </p:sp>
        <p:pic>
          <p:nvPicPr>
            <p:cNvPr id="22" name="Graphic 21" descr="Female Profile with solid fill">
              <a:extLst>
                <a:ext uri="{FF2B5EF4-FFF2-40B4-BE49-F238E27FC236}">
                  <a16:creationId xmlns:a16="http://schemas.microsoft.com/office/drawing/2014/main" id="{79CFFCC0-13D8-4562-BE0B-E15F05CFC95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813479" y="3620942"/>
              <a:ext cx="663107" cy="663107"/>
            </a:xfrm>
            <a:prstGeom prst="rect">
              <a:avLst/>
            </a:prstGeom>
          </p:spPr>
        </p:pic>
      </p:grpSp>
      <p:sp>
        <p:nvSpPr>
          <p:cNvPr id="23" name="TextBox 22">
            <a:extLst>
              <a:ext uri="{FF2B5EF4-FFF2-40B4-BE49-F238E27FC236}">
                <a16:creationId xmlns:a16="http://schemas.microsoft.com/office/drawing/2014/main" id="{FC19E931-E113-4560-83B1-D1EE971F8D8D}"/>
              </a:ext>
            </a:extLst>
          </p:cNvPr>
          <p:cNvSpPr txBox="1"/>
          <p:nvPr/>
        </p:nvSpPr>
        <p:spPr>
          <a:xfrm>
            <a:off x="4162895" y="1416615"/>
            <a:ext cx="5006381" cy="1231106"/>
          </a:xfrm>
          <a:prstGeom prst="rect">
            <a:avLst/>
          </a:prstGeom>
          <a:noFill/>
        </p:spPr>
        <p:txBody>
          <a:bodyPr wrap="square" lIns="0" tIns="0" rIns="0" bIns="0" rtlCol="0" anchor="ctr">
            <a:spAutoFit/>
          </a:bodyPr>
          <a:lstStyle/>
          <a:p>
            <a:pPr marL="236538" indent="-236538" algn="l">
              <a:spcAft>
                <a:spcPts val="600"/>
              </a:spcAft>
              <a:buClr>
                <a:srgbClr val="00A4B3"/>
              </a:buClr>
              <a:buFont typeface="Wingdings" panose="05000000000000000000" pitchFamily="2" charset="2"/>
              <a:buChar char="§"/>
            </a:pPr>
            <a:r>
              <a:rPr lang="en-US" sz="1200" dirty="0">
                <a:solidFill>
                  <a:schemeClr val="tx1"/>
                </a:solidFill>
                <a:latin typeface="+mn-lt"/>
              </a:rPr>
              <a:t>Has solid understanding of their application.</a:t>
            </a:r>
          </a:p>
          <a:p>
            <a:pPr marL="236538" indent="-236538" algn="l">
              <a:spcAft>
                <a:spcPts val="600"/>
              </a:spcAft>
              <a:buClr>
                <a:srgbClr val="00A4B3"/>
              </a:buClr>
              <a:buFont typeface="Wingdings" panose="05000000000000000000" pitchFamily="2" charset="2"/>
              <a:buChar char="§"/>
            </a:pPr>
            <a:r>
              <a:rPr lang="en-US" sz="1200" dirty="0">
                <a:solidFill>
                  <a:schemeClr val="tx1"/>
                </a:solidFill>
                <a:latin typeface="+mn-lt"/>
              </a:rPr>
              <a:t>Likely to have no understanding of cloud.</a:t>
            </a:r>
          </a:p>
          <a:p>
            <a:pPr marL="236538" indent="-236538" algn="l">
              <a:spcAft>
                <a:spcPts val="600"/>
              </a:spcAft>
              <a:buClr>
                <a:srgbClr val="00A4B3"/>
              </a:buClr>
              <a:buFont typeface="Wingdings" panose="05000000000000000000" pitchFamily="2" charset="2"/>
              <a:buChar char="§"/>
            </a:pPr>
            <a:r>
              <a:rPr lang="en-US" sz="1200" dirty="0">
                <a:solidFill>
                  <a:schemeClr val="tx1"/>
                </a:solidFill>
                <a:latin typeface="+mn-lt"/>
              </a:rPr>
              <a:t>Knows they need and environment to run their workload.</a:t>
            </a:r>
          </a:p>
          <a:p>
            <a:pPr marL="236538" indent="-236538" algn="l">
              <a:spcAft>
                <a:spcPts val="600"/>
              </a:spcAft>
              <a:buClr>
                <a:srgbClr val="00A4B3"/>
              </a:buClr>
              <a:buFont typeface="Wingdings" panose="05000000000000000000" pitchFamily="2" charset="2"/>
              <a:buChar char="§"/>
            </a:pPr>
            <a:r>
              <a:rPr lang="en-US" sz="1200" dirty="0">
                <a:solidFill>
                  <a:schemeClr val="tx1"/>
                </a:solidFill>
                <a:latin typeface="+mn-lt"/>
              </a:rPr>
              <a:t>Have little to no understanding of the underlying infrastructure.</a:t>
            </a:r>
          </a:p>
          <a:p>
            <a:pPr marL="236538" indent="-236538" algn="l">
              <a:spcAft>
                <a:spcPts val="600"/>
              </a:spcAft>
              <a:buClr>
                <a:srgbClr val="00A4B3"/>
              </a:buClr>
              <a:buFont typeface="Wingdings" panose="05000000000000000000" pitchFamily="2" charset="2"/>
              <a:buChar char="§"/>
            </a:pPr>
            <a:r>
              <a:rPr lang="en-US" sz="1200" dirty="0">
                <a:solidFill>
                  <a:schemeClr val="tx1"/>
                </a:solidFill>
                <a:latin typeface="+mn-lt"/>
              </a:rPr>
              <a:t>Has secured funding approvals for cloud.</a:t>
            </a:r>
          </a:p>
        </p:txBody>
      </p:sp>
      <p:sp>
        <p:nvSpPr>
          <p:cNvPr id="24" name="TextBox 23">
            <a:extLst>
              <a:ext uri="{FF2B5EF4-FFF2-40B4-BE49-F238E27FC236}">
                <a16:creationId xmlns:a16="http://schemas.microsoft.com/office/drawing/2014/main" id="{62A82BDC-F6D6-48A3-A23C-1E39614829E7}"/>
              </a:ext>
            </a:extLst>
          </p:cNvPr>
          <p:cNvSpPr txBox="1"/>
          <p:nvPr/>
        </p:nvSpPr>
        <p:spPr>
          <a:xfrm>
            <a:off x="4162895" y="3404707"/>
            <a:ext cx="5006381" cy="1415772"/>
          </a:xfrm>
          <a:prstGeom prst="rect">
            <a:avLst/>
          </a:prstGeom>
          <a:noFill/>
        </p:spPr>
        <p:txBody>
          <a:bodyPr wrap="square" lIns="0" tIns="0" rIns="0" bIns="0" rtlCol="0" anchor="ctr">
            <a:spAutoFit/>
          </a:bodyPr>
          <a:lstStyle/>
          <a:p>
            <a:pPr marL="236538" indent="-236538">
              <a:spcAft>
                <a:spcPts val="600"/>
              </a:spcAft>
              <a:buClr>
                <a:srgbClr val="00A4B3"/>
              </a:buClr>
              <a:buFont typeface="Wingdings" panose="05000000000000000000" pitchFamily="2" charset="2"/>
              <a:buChar char="§"/>
            </a:pPr>
            <a:r>
              <a:rPr lang="en-US" sz="1200" dirty="0">
                <a:solidFill>
                  <a:schemeClr val="tx1"/>
                </a:solidFill>
                <a:latin typeface="+mn-lt"/>
              </a:rPr>
              <a:t>Has solid understanding of their application.</a:t>
            </a:r>
          </a:p>
          <a:p>
            <a:pPr marL="236538" indent="-236538">
              <a:spcAft>
                <a:spcPts val="600"/>
              </a:spcAft>
              <a:buClr>
                <a:srgbClr val="00A4B3"/>
              </a:buClr>
              <a:buFont typeface="Wingdings" panose="05000000000000000000" pitchFamily="2" charset="2"/>
              <a:buChar char="§"/>
            </a:pPr>
            <a:r>
              <a:rPr lang="en-US" sz="1200" dirty="0">
                <a:solidFill>
                  <a:schemeClr val="tx1"/>
                </a:solidFill>
                <a:latin typeface="+mn-lt"/>
              </a:rPr>
              <a:t>May have a decent understanding of cloud.</a:t>
            </a:r>
          </a:p>
          <a:p>
            <a:pPr marL="236538" indent="-236538">
              <a:spcAft>
                <a:spcPts val="600"/>
              </a:spcAft>
              <a:buClr>
                <a:srgbClr val="00A4B3"/>
              </a:buClr>
              <a:buFont typeface="Wingdings" panose="05000000000000000000" pitchFamily="2" charset="2"/>
              <a:buChar char="§"/>
            </a:pPr>
            <a:r>
              <a:rPr lang="en-US" sz="1200" dirty="0">
                <a:solidFill>
                  <a:schemeClr val="tx1"/>
                </a:solidFill>
                <a:latin typeface="+mn-lt"/>
              </a:rPr>
              <a:t>Has a deeper understanding of the type of environment they need to run their workload.</a:t>
            </a:r>
          </a:p>
          <a:p>
            <a:pPr marL="236538" indent="-236538">
              <a:spcAft>
                <a:spcPts val="600"/>
              </a:spcAft>
              <a:buClr>
                <a:srgbClr val="00A4B3"/>
              </a:buClr>
              <a:buFont typeface="Wingdings" panose="05000000000000000000" pitchFamily="2" charset="2"/>
              <a:buChar char="§"/>
            </a:pPr>
            <a:r>
              <a:rPr lang="en-US" sz="1200" dirty="0">
                <a:solidFill>
                  <a:schemeClr val="tx1"/>
                </a:solidFill>
                <a:latin typeface="+mn-lt"/>
              </a:rPr>
              <a:t>Has worked with IT to validate their architecture needed.</a:t>
            </a:r>
          </a:p>
          <a:p>
            <a:pPr marL="236538" indent="-236538">
              <a:spcAft>
                <a:spcPts val="600"/>
              </a:spcAft>
              <a:buClr>
                <a:srgbClr val="00A4B3"/>
              </a:buClr>
              <a:buFont typeface="Wingdings" panose="05000000000000000000" pitchFamily="2" charset="2"/>
              <a:buChar char="§"/>
            </a:pPr>
            <a:r>
              <a:rPr lang="en-US" sz="1200" dirty="0">
                <a:solidFill>
                  <a:schemeClr val="tx1"/>
                </a:solidFill>
                <a:latin typeface="+mn-lt"/>
              </a:rPr>
              <a:t>Has secured funding approvals for cloud.</a:t>
            </a:r>
          </a:p>
        </p:txBody>
      </p:sp>
      <p:sp>
        <p:nvSpPr>
          <p:cNvPr id="25" name="Rectangle 24">
            <a:extLst>
              <a:ext uri="{FF2B5EF4-FFF2-40B4-BE49-F238E27FC236}">
                <a16:creationId xmlns:a16="http://schemas.microsoft.com/office/drawing/2014/main" id="{25DA9EDB-1062-411F-BB00-F631079F085F}"/>
              </a:ext>
            </a:extLst>
          </p:cNvPr>
          <p:cNvSpPr/>
          <p:nvPr/>
        </p:nvSpPr>
        <p:spPr>
          <a:xfrm>
            <a:off x="2384837" y="1382849"/>
            <a:ext cx="392569" cy="3437630"/>
          </a:xfrm>
          <a:prstGeom prst="rect">
            <a:avLst/>
          </a:prstGeom>
          <a:solidFill>
            <a:schemeClr val="bg1"/>
          </a:solidFill>
          <a:ln>
            <a:solidFill>
              <a:srgbClr val="00B0F0"/>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1600" dirty="0">
                <a:solidFill>
                  <a:srgbClr val="353746"/>
                </a:solidFill>
                <a:latin typeface="+mj-lt"/>
              </a:rPr>
              <a:t>ENTERPRISE USER TYPES</a:t>
            </a:r>
          </a:p>
        </p:txBody>
      </p:sp>
      <p:sp>
        <p:nvSpPr>
          <p:cNvPr id="26" name="Rectangle 25">
            <a:extLst>
              <a:ext uri="{FF2B5EF4-FFF2-40B4-BE49-F238E27FC236}">
                <a16:creationId xmlns:a16="http://schemas.microsoft.com/office/drawing/2014/main" id="{336037AA-FB07-4DE6-B462-586E88F4263B}"/>
              </a:ext>
            </a:extLst>
          </p:cNvPr>
          <p:cNvSpPr/>
          <p:nvPr/>
        </p:nvSpPr>
        <p:spPr>
          <a:xfrm>
            <a:off x="9495076" y="2157851"/>
            <a:ext cx="2116825" cy="1921393"/>
          </a:xfrm>
          <a:prstGeom prst="rect">
            <a:avLst/>
          </a:prstGeom>
          <a:gradFill>
            <a:gsLst>
              <a:gs pos="0">
                <a:srgbClr val="003D8D"/>
              </a:gs>
              <a:gs pos="100000">
                <a:srgbClr val="00B1F0"/>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aleway" panose="020B0003030101060003" pitchFamily="34" charset="0"/>
            </a:endParaRPr>
          </a:p>
        </p:txBody>
      </p:sp>
      <p:sp>
        <p:nvSpPr>
          <p:cNvPr id="27" name="TextBox 26">
            <a:extLst>
              <a:ext uri="{FF2B5EF4-FFF2-40B4-BE49-F238E27FC236}">
                <a16:creationId xmlns:a16="http://schemas.microsoft.com/office/drawing/2014/main" id="{DF27422A-58C2-48B8-90BF-05A2BF274B8B}"/>
              </a:ext>
            </a:extLst>
          </p:cNvPr>
          <p:cNvSpPr txBox="1"/>
          <p:nvPr/>
        </p:nvSpPr>
        <p:spPr>
          <a:xfrm>
            <a:off x="9591295" y="2364495"/>
            <a:ext cx="1924387" cy="1508105"/>
          </a:xfrm>
          <a:prstGeom prst="rect">
            <a:avLst/>
          </a:prstGeom>
          <a:noFill/>
        </p:spPr>
        <p:txBody>
          <a:bodyPr wrap="square" lIns="0" tIns="0" rIns="0" bIns="0" rtlCol="0" anchor="ctr">
            <a:spAutoFit/>
          </a:bodyPr>
          <a:lstStyle/>
          <a:p>
            <a:pPr algn="ctr">
              <a:spcAft>
                <a:spcPts val="600"/>
              </a:spcAft>
              <a:buClr>
                <a:srgbClr val="00A4B3"/>
              </a:buClr>
            </a:pPr>
            <a:r>
              <a:rPr lang="en-US" sz="1400" b="1" dirty="0">
                <a:solidFill>
                  <a:schemeClr val="bg1"/>
                </a:solidFill>
              </a:rPr>
              <a:t>Both the user types likely lack knowledge of enterprise governance, best practices, guardrails and security requirements.</a:t>
            </a:r>
          </a:p>
        </p:txBody>
      </p:sp>
      <p:sp>
        <p:nvSpPr>
          <p:cNvPr id="8" name="Oval 7">
            <a:extLst>
              <a:ext uri="{FF2B5EF4-FFF2-40B4-BE49-F238E27FC236}">
                <a16:creationId xmlns:a16="http://schemas.microsoft.com/office/drawing/2014/main" id="{2C0C3FB8-50F1-4322-9262-AB81D7254715}"/>
              </a:ext>
            </a:extLst>
          </p:cNvPr>
          <p:cNvSpPr/>
          <p:nvPr/>
        </p:nvSpPr>
        <p:spPr>
          <a:xfrm>
            <a:off x="386401" y="1092235"/>
            <a:ext cx="976096" cy="976096"/>
          </a:xfrm>
          <a:prstGeom prst="ellipse">
            <a:avLst/>
          </a:prstGeom>
          <a:gradFill>
            <a:gsLst>
              <a:gs pos="0">
                <a:srgbClr val="003D8D"/>
              </a:gs>
              <a:gs pos="100000">
                <a:srgbClr val="00B1F0"/>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aleway" panose="020B0003030101060003" pitchFamily="34" charset="0"/>
            </a:endParaRPr>
          </a:p>
        </p:txBody>
      </p:sp>
      <p:sp>
        <p:nvSpPr>
          <p:cNvPr id="9" name="TextBox 8">
            <a:extLst>
              <a:ext uri="{FF2B5EF4-FFF2-40B4-BE49-F238E27FC236}">
                <a16:creationId xmlns:a16="http://schemas.microsoft.com/office/drawing/2014/main" id="{8DE2557C-85AE-2AF6-37B7-F877BBC3CC5A}"/>
              </a:ext>
            </a:extLst>
          </p:cNvPr>
          <p:cNvSpPr txBox="1"/>
          <p:nvPr/>
        </p:nvSpPr>
        <p:spPr>
          <a:xfrm>
            <a:off x="386402" y="2131141"/>
            <a:ext cx="1477910" cy="492443"/>
          </a:xfrm>
          <a:prstGeom prst="rect">
            <a:avLst/>
          </a:prstGeom>
          <a:noFill/>
        </p:spPr>
        <p:txBody>
          <a:bodyPr wrap="square" lIns="0" tIns="0" rIns="0" bIns="0" rtlCol="0" anchor="ctr" anchorCtr="0">
            <a:spAutoFit/>
          </a:bodyPr>
          <a:lstStyle/>
          <a:p>
            <a:pPr defTabSz="914400" hangingPunct="1"/>
            <a:r>
              <a:rPr lang="en-US" sz="1600" kern="1200" dirty="0">
                <a:latin typeface="Raleway Black" pitchFamily="2" charset="0"/>
                <a:ea typeface="Avenir Book" charset="0"/>
                <a:cs typeface="Calibri" panose="020F0502020204030204" pitchFamily="34" charset="0"/>
              </a:rPr>
              <a:t>Developer Features</a:t>
            </a:r>
          </a:p>
        </p:txBody>
      </p:sp>
      <p:pic>
        <p:nvPicPr>
          <p:cNvPr id="10" name="Graphic 9" descr="Cmd Terminal outline">
            <a:extLst>
              <a:ext uri="{FF2B5EF4-FFF2-40B4-BE49-F238E27FC236}">
                <a16:creationId xmlns:a16="http://schemas.microsoft.com/office/drawing/2014/main" id="{993194EE-3BF9-D019-7405-02854C86511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80098" y="1274945"/>
            <a:ext cx="588352" cy="588352"/>
          </a:xfrm>
          <a:prstGeom prst="rect">
            <a:avLst/>
          </a:prstGeom>
        </p:spPr>
      </p:pic>
    </p:spTree>
    <p:extLst>
      <p:ext uri="{BB962C8B-B14F-4D97-AF65-F5344CB8AC3E}">
        <p14:creationId xmlns:p14="http://schemas.microsoft.com/office/powerpoint/2010/main" val="2785475281"/>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6EC8F1-88A7-D04C-8387-692EA9166435}"/>
              </a:ext>
            </a:extLst>
          </p:cNvPr>
          <p:cNvSpPr>
            <a:spLocks noGrp="1"/>
          </p:cNvSpPr>
          <p:nvPr>
            <p:ph type="ctrTitle"/>
          </p:nvPr>
        </p:nvSpPr>
        <p:spPr/>
        <p:txBody>
          <a:bodyPr/>
          <a:lstStyle/>
          <a:p>
            <a:r>
              <a:rPr lang="en-US" dirty="0"/>
              <a:t>Key Features of Cloud Accelerator</a:t>
            </a:r>
          </a:p>
        </p:txBody>
      </p:sp>
      <p:sp>
        <p:nvSpPr>
          <p:cNvPr id="12" name="Rounded Rectangle 5">
            <a:extLst>
              <a:ext uri="{FF2B5EF4-FFF2-40B4-BE49-F238E27FC236}">
                <a16:creationId xmlns:a16="http://schemas.microsoft.com/office/drawing/2014/main" id="{D87E5F55-AF46-491F-B139-3FAD1877DE38}"/>
              </a:ext>
            </a:extLst>
          </p:cNvPr>
          <p:cNvSpPr/>
          <p:nvPr/>
        </p:nvSpPr>
        <p:spPr>
          <a:xfrm>
            <a:off x="4416417" y="1225401"/>
            <a:ext cx="3359166" cy="5051112"/>
          </a:xfrm>
          <a:prstGeom prst="roundRect">
            <a:avLst>
              <a:gd name="adj" fmla="val 3468"/>
            </a:avLst>
          </a:prstGeom>
          <a:solidFill>
            <a:schemeClr val="bg1"/>
          </a:solidFill>
          <a:ln>
            <a:no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ounded Rectangle 5">
            <a:extLst>
              <a:ext uri="{FF2B5EF4-FFF2-40B4-BE49-F238E27FC236}">
                <a16:creationId xmlns:a16="http://schemas.microsoft.com/office/drawing/2014/main" id="{F0F30237-539D-4621-B262-BF750CBEBF79}"/>
              </a:ext>
            </a:extLst>
          </p:cNvPr>
          <p:cNvSpPr/>
          <p:nvPr/>
        </p:nvSpPr>
        <p:spPr>
          <a:xfrm>
            <a:off x="384475" y="1225401"/>
            <a:ext cx="3359166" cy="5051112"/>
          </a:xfrm>
          <a:prstGeom prst="roundRect">
            <a:avLst>
              <a:gd name="adj" fmla="val 3468"/>
            </a:avLst>
          </a:prstGeom>
          <a:solidFill>
            <a:schemeClr val="bg1"/>
          </a:solidFill>
          <a:ln>
            <a:no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Oval 16">
            <a:extLst>
              <a:ext uri="{FF2B5EF4-FFF2-40B4-BE49-F238E27FC236}">
                <a16:creationId xmlns:a16="http://schemas.microsoft.com/office/drawing/2014/main" id="{732C93FE-593E-4454-B8BA-0DD95FCB8383}"/>
              </a:ext>
            </a:extLst>
          </p:cNvPr>
          <p:cNvSpPr/>
          <p:nvPr/>
        </p:nvSpPr>
        <p:spPr>
          <a:xfrm>
            <a:off x="1527204" y="1382466"/>
            <a:ext cx="1073706" cy="1073706"/>
          </a:xfrm>
          <a:prstGeom prst="ellipse">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b="0" i="0" dirty="0">
              <a:latin typeface="Raleway" panose="020B0003030101060003" pitchFamily="34" charset="0"/>
            </a:endParaRPr>
          </a:p>
        </p:txBody>
      </p:sp>
      <p:sp>
        <p:nvSpPr>
          <p:cNvPr id="18" name="Oval 17">
            <a:extLst>
              <a:ext uri="{FF2B5EF4-FFF2-40B4-BE49-F238E27FC236}">
                <a16:creationId xmlns:a16="http://schemas.microsoft.com/office/drawing/2014/main" id="{8645F07F-150F-42E7-BD84-438DE1453C76}"/>
              </a:ext>
            </a:extLst>
          </p:cNvPr>
          <p:cNvSpPr/>
          <p:nvPr/>
        </p:nvSpPr>
        <p:spPr>
          <a:xfrm>
            <a:off x="5559146" y="1382466"/>
            <a:ext cx="1073706" cy="1073706"/>
          </a:xfrm>
          <a:prstGeom prst="ellipse">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b="0" i="0" dirty="0">
              <a:latin typeface="Raleway" panose="020B0003030101060003" pitchFamily="34" charset="0"/>
            </a:endParaRPr>
          </a:p>
        </p:txBody>
      </p:sp>
      <p:pic>
        <p:nvPicPr>
          <p:cNvPr id="7" name="Graphic 6" descr="Cmd Terminal outline">
            <a:extLst>
              <a:ext uri="{FF2B5EF4-FFF2-40B4-BE49-F238E27FC236}">
                <a16:creationId xmlns:a16="http://schemas.microsoft.com/office/drawing/2014/main" id="{4A404145-3556-455F-9820-733A0A14BB2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772407" y="1595726"/>
            <a:ext cx="647187" cy="647187"/>
          </a:xfrm>
          <a:prstGeom prst="rect">
            <a:avLst/>
          </a:prstGeom>
        </p:spPr>
      </p:pic>
      <p:pic>
        <p:nvPicPr>
          <p:cNvPr id="20" name="Graphic 19" descr="Basic Shapes outline">
            <a:extLst>
              <a:ext uri="{FF2B5EF4-FFF2-40B4-BE49-F238E27FC236}">
                <a16:creationId xmlns:a16="http://schemas.microsoft.com/office/drawing/2014/main" id="{E3E7DCFB-88C7-4414-AD82-15467BDF2CD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740464" y="1595726"/>
            <a:ext cx="647187" cy="647187"/>
          </a:xfrm>
          <a:prstGeom prst="rect">
            <a:avLst/>
          </a:prstGeom>
        </p:spPr>
      </p:pic>
      <p:sp>
        <p:nvSpPr>
          <p:cNvPr id="21" name="TextBox 20">
            <a:extLst>
              <a:ext uri="{FF2B5EF4-FFF2-40B4-BE49-F238E27FC236}">
                <a16:creationId xmlns:a16="http://schemas.microsoft.com/office/drawing/2014/main" id="{4FAF556A-E6A5-44A4-9BCF-49389B46918A}"/>
              </a:ext>
            </a:extLst>
          </p:cNvPr>
          <p:cNvSpPr txBox="1"/>
          <p:nvPr/>
        </p:nvSpPr>
        <p:spPr>
          <a:xfrm>
            <a:off x="384475" y="2577899"/>
            <a:ext cx="3359166" cy="276999"/>
          </a:xfrm>
          <a:prstGeom prst="rect">
            <a:avLst/>
          </a:prstGeom>
          <a:noFill/>
        </p:spPr>
        <p:txBody>
          <a:bodyPr wrap="square" lIns="0" tIns="0" rIns="0" bIns="0" rtlCol="0" anchor="ctr" anchorCtr="0">
            <a:spAutoFit/>
          </a:bodyPr>
          <a:lstStyle/>
          <a:p>
            <a:pPr algn="ctr" defTabSz="914400" hangingPunct="1"/>
            <a:r>
              <a:rPr lang="en-US" kern="1200" dirty="0">
                <a:solidFill>
                  <a:schemeClr val="bg1">
                    <a:lumMod val="95000"/>
                  </a:schemeClr>
                </a:solidFill>
                <a:latin typeface="Raleway Black" pitchFamily="2" charset="0"/>
                <a:ea typeface="Avenir Book" charset="0"/>
                <a:cs typeface="Calibri" panose="020F0502020204030204" pitchFamily="34" charset="0"/>
              </a:rPr>
              <a:t>Foundational Features</a:t>
            </a:r>
          </a:p>
        </p:txBody>
      </p:sp>
      <p:sp>
        <p:nvSpPr>
          <p:cNvPr id="22" name="Rectangle 21">
            <a:extLst>
              <a:ext uri="{FF2B5EF4-FFF2-40B4-BE49-F238E27FC236}">
                <a16:creationId xmlns:a16="http://schemas.microsoft.com/office/drawing/2014/main" id="{AAEF165A-F0ED-47A4-92FB-9C97743FBF76}"/>
              </a:ext>
            </a:extLst>
          </p:cNvPr>
          <p:cNvSpPr/>
          <p:nvPr/>
        </p:nvSpPr>
        <p:spPr>
          <a:xfrm>
            <a:off x="537164" y="2979318"/>
            <a:ext cx="3053786" cy="2050048"/>
          </a:xfrm>
          <a:prstGeom prst="rect">
            <a:avLst/>
          </a:prstGeom>
        </p:spPr>
        <p:txBody>
          <a:bodyPr wrap="square" lIns="0" tIns="0" rIns="0" bIns="0" anchor="t" anchorCtr="0">
            <a:spAutoFit/>
          </a:bodyPr>
          <a:lstStyle/>
          <a:p>
            <a:pPr algn="ctr" defTabSz="914400" hangingPunct="1">
              <a:lnSpc>
                <a:spcPct val="110000"/>
              </a:lnSpc>
            </a:pPr>
            <a:r>
              <a:rPr lang="en-US" sz="1300" kern="1200" dirty="0">
                <a:solidFill>
                  <a:schemeClr val="bg1">
                    <a:lumMod val="95000"/>
                  </a:schemeClr>
                </a:solidFill>
                <a:latin typeface="+mn-lt"/>
                <a:ea typeface="Avenir Book" charset="0"/>
                <a:cs typeface="Avenir Book" charset="0"/>
              </a:rPr>
              <a:t>Organization setup (account, subscription, and project)</a:t>
            </a:r>
          </a:p>
          <a:p>
            <a:pPr algn="ctr" defTabSz="914400" hangingPunct="1">
              <a:lnSpc>
                <a:spcPct val="110000"/>
              </a:lnSpc>
            </a:pPr>
            <a:endParaRPr lang="en-US" sz="900" dirty="0">
              <a:solidFill>
                <a:schemeClr val="bg1">
                  <a:lumMod val="95000"/>
                </a:schemeClr>
              </a:solidFill>
              <a:ea typeface="Avenir Book" charset="0"/>
              <a:cs typeface="Avenir Book" charset="0"/>
            </a:endParaRPr>
          </a:p>
          <a:p>
            <a:pPr algn="ctr" defTabSz="914400" hangingPunct="1">
              <a:lnSpc>
                <a:spcPct val="110000"/>
              </a:lnSpc>
            </a:pPr>
            <a:r>
              <a:rPr lang="en-US" sz="1300" kern="1200" dirty="0">
                <a:solidFill>
                  <a:schemeClr val="bg1">
                    <a:lumMod val="95000"/>
                  </a:schemeClr>
                </a:solidFill>
                <a:latin typeface="+mn-lt"/>
                <a:ea typeface="Avenir Book" charset="0"/>
                <a:cs typeface="Avenir Book" charset="0"/>
              </a:rPr>
              <a:t>Network architecture design patterns and setup</a:t>
            </a:r>
          </a:p>
          <a:p>
            <a:pPr algn="ctr" defTabSz="914400" hangingPunct="1">
              <a:lnSpc>
                <a:spcPct val="110000"/>
              </a:lnSpc>
            </a:pPr>
            <a:endParaRPr lang="en-US" sz="900" dirty="0">
              <a:solidFill>
                <a:schemeClr val="bg1">
                  <a:lumMod val="95000"/>
                </a:schemeClr>
              </a:solidFill>
              <a:ea typeface="Avenir Book" charset="0"/>
              <a:cs typeface="Avenir Book" charset="0"/>
            </a:endParaRPr>
          </a:p>
          <a:p>
            <a:pPr algn="ctr" defTabSz="914400" hangingPunct="1">
              <a:lnSpc>
                <a:spcPct val="110000"/>
              </a:lnSpc>
            </a:pPr>
            <a:r>
              <a:rPr lang="en-US" sz="1300" kern="1200" dirty="0">
                <a:solidFill>
                  <a:schemeClr val="bg1">
                    <a:lumMod val="95000"/>
                  </a:schemeClr>
                </a:solidFill>
                <a:latin typeface="+mn-lt"/>
                <a:ea typeface="Avenir Book" charset="0"/>
                <a:cs typeface="Avenir Book" charset="0"/>
              </a:rPr>
              <a:t>Security blueprints and policie</a:t>
            </a:r>
            <a:r>
              <a:rPr lang="en-US" sz="1300" dirty="0">
                <a:solidFill>
                  <a:schemeClr val="bg1">
                    <a:lumMod val="95000"/>
                  </a:schemeClr>
                </a:solidFill>
                <a:ea typeface="Avenir Book" charset="0"/>
                <a:cs typeface="Avenir Book" charset="0"/>
              </a:rPr>
              <a:t>s enforcement</a:t>
            </a:r>
          </a:p>
          <a:p>
            <a:pPr algn="ctr" defTabSz="914400" hangingPunct="1">
              <a:lnSpc>
                <a:spcPct val="110000"/>
              </a:lnSpc>
            </a:pPr>
            <a:endParaRPr lang="en-US" sz="900" kern="1200" dirty="0">
              <a:solidFill>
                <a:schemeClr val="bg1">
                  <a:lumMod val="95000"/>
                </a:schemeClr>
              </a:solidFill>
              <a:latin typeface="+mn-lt"/>
              <a:ea typeface="Avenir Book" charset="0"/>
              <a:cs typeface="Avenir Book" charset="0"/>
            </a:endParaRPr>
          </a:p>
          <a:p>
            <a:pPr algn="ctr" defTabSz="914400" hangingPunct="1">
              <a:lnSpc>
                <a:spcPct val="110000"/>
              </a:lnSpc>
            </a:pPr>
            <a:r>
              <a:rPr lang="en-US" sz="1300" dirty="0">
                <a:solidFill>
                  <a:schemeClr val="bg1">
                    <a:lumMod val="95000"/>
                  </a:schemeClr>
                </a:solidFill>
                <a:ea typeface="Avenir Book" charset="0"/>
                <a:cs typeface="Avenir Book" charset="0"/>
              </a:rPr>
              <a:t>Fully automated cloud governance</a:t>
            </a:r>
            <a:endParaRPr lang="en-US" sz="1300" kern="1200" dirty="0">
              <a:solidFill>
                <a:schemeClr val="bg1">
                  <a:lumMod val="95000"/>
                </a:schemeClr>
              </a:solidFill>
              <a:latin typeface="+mn-lt"/>
              <a:ea typeface="Avenir Book" charset="0"/>
              <a:cs typeface="Avenir Book" charset="0"/>
            </a:endParaRPr>
          </a:p>
        </p:txBody>
      </p:sp>
      <p:sp>
        <p:nvSpPr>
          <p:cNvPr id="23" name="TextBox 22">
            <a:extLst>
              <a:ext uri="{FF2B5EF4-FFF2-40B4-BE49-F238E27FC236}">
                <a16:creationId xmlns:a16="http://schemas.microsoft.com/office/drawing/2014/main" id="{0541873C-7014-435A-81B6-E9C5B0D7DB37}"/>
              </a:ext>
            </a:extLst>
          </p:cNvPr>
          <p:cNvSpPr txBox="1"/>
          <p:nvPr/>
        </p:nvSpPr>
        <p:spPr>
          <a:xfrm>
            <a:off x="4416417" y="2577899"/>
            <a:ext cx="3359166" cy="276999"/>
          </a:xfrm>
          <a:prstGeom prst="rect">
            <a:avLst/>
          </a:prstGeom>
          <a:noFill/>
        </p:spPr>
        <p:txBody>
          <a:bodyPr wrap="square" lIns="0" tIns="0" rIns="0" bIns="0" rtlCol="0" anchor="ctr" anchorCtr="0">
            <a:spAutoFit/>
          </a:bodyPr>
          <a:lstStyle/>
          <a:p>
            <a:pPr algn="ctr" defTabSz="914400" hangingPunct="1"/>
            <a:r>
              <a:rPr lang="en-US" kern="1200" dirty="0">
                <a:solidFill>
                  <a:schemeClr val="bg1">
                    <a:lumMod val="95000"/>
                  </a:schemeClr>
                </a:solidFill>
                <a:latin typeface="Raleway Black" pitchFamily="2" charset="0"/>
                <a:ea typeface="Avenir Book" charset="0"/>
                <a:cs typeface="Calibri" panose="020F0502020204030204" pitchFamily="34" charset="0"/>
              </a:rPr>
              <a:t>Developer Features</a:t>
            </a:r>
          </a:p>
        </p:txBody>
      </p:sp>
      <p:sp>
        <p:nvSpPr>
          <p:cNvPr id="25" name="Rectangle 24">
            <a:extLst>
              <a:ext uri="{FF2B5EF4-FFF2-40B4-BE49-F238E27FC236}">
                <a16:creationId xmlns:a16="http://schemas.microsoft.com/office/drawing/2014/main" id="{23EDA51F-0905-4470-970F-49E7A7981538}"/>
              </a:ext>
            </a:extLst>
          </p:cNvPr>
          <p:cNvSpPr/>
          <p:nvPr/>
        </p:nvSpPr>
        <p:spPr>
          <a:xfrm>
            <a:off x="4569106" y="2979318"/>
            <a:ext cx="3053786" cy="2050048"/>
          </a:xfrm>
          <a:prstGeom prst="rect">
            <a:avLst/>
          </a:prstGeom>
        </p:spPr>
        <p:txBody>
          <a:bodyPr wrap="square" lIns="0" tIns="0" rIns="0" bIns="0" anchor="t" anchorCtr="0">
            <a:spAutoFit/>
          </a:bodyPr>
          <a:lstStyle/>
          <a:p>
            <a:pPr algn="ctr" defTabSz="914400" hangingPunct="1">
              <a:lnSpc>
                <a:spcPct val="110000"/>
              </a:lnSpc>
            </a:pPr>
            <a:r>
              <a:rPr lang="en-US" sz="1300" kern="1200" dirty="0">
                <a:solidFill>
                  <a:schemeClr val="bg1">
                    <a:lumMod val="95000"/>
                  </a:schemeClr>
                </a:solidFill>
                <a:latin typeface="+mn-lt"/>
                <a:ea typeface="Avenir Book" charset="0"/>
                <a:cs typeface="Avenir Book" charset="0"/>
              </a:rPr>
              <a:t>Pre-built Terraform modules for fast &amp; secure deployments</a:t>
            </a:r>
          </a:p>
          <a:p>
            <a:pPr algn="ctr" defTabSz="914400" hangingPunct="1">
              <a:lnSpc>
                <a:spcPct val="110000"/>
              </a:lnSpc>
            </a:pPr>
            <a:endParaRPr lang="en-US" sz="900" dirty="0">
              <a:solidFill>
                <a:schemeClr val="bg1">
                  <a:lumMod val="95000"/>
                </a:schemeClr>
              </a:solidFill>
              <a:ea typeface="Avenir Book" charset="0"/>
              <a:cs typeface="Avenir Book" charset="0"/>
            </a:endParaRPr>
          </a:p>
          <a:p>
            <a:pPr algn="ctr" defTabSz="914400" hangingPunct="1">
              <a:lnSpc>
                <a:spcPct val="110000"/>
              </a:lnSpc>
            </a:pPr>
            <a:r>
              <a:rPr lang="en-US" sz="1300" kern="1200" dirty="0">
                <a:solidFill>
                  <a:schemeClr val="bg1">
                    <a:lumMod val="95000"/>
                  </a:schemeClr>
                </a:solidFill>
                <a:latin typeface="+mn-lt"/>
                <a:ea typeface="Avenir Book" charset="0"/>
                <a:cs typeface="Avenir Book" charset="0"/>
              </a:rPr>
              <a:t>Sentinel policies preventing developers from creating non-compliant resources</a:t>
            </a:r>
            <a:endParaRPr lang="en-US" sz="1300" dirty="0">
              <a:solidFill>
                <a:schemeClr val="bg1">
                  <a:lumMod val="95000"/>
                </a:schemeClr>
              </a:solidFill>
              <a:ea typeface="Avenir Book" charset="0"/>
              <a:cs typeface="Avenir Book" charset="0"/>
            </a:endParaRPr>
          </a:p>
          <a:p>
            <a:pPr algn="ctr" defTabSz="914400" hangingPunct="1">
              <a:lnSpc>
                <a:spcPct val="110000"/>
              </a:lnSpc>
            </a:pPr>
            <a:endParaRPr lang="en-US" sz="900" kern="1200" dirty="0">
              <a:solidFill>
                <a:schemeClr val="bg1">
                  <a:lumMod val="95000"/>
                </a:schemeClr>
              </a:solidFill>
              <a:latin typeface="+mn-lt"/>
              <a:ea typeface="Avenir Book" charset="0"/>
              <a:cs typeface="Avenir Book" charset="0"/>
            </a:endParaRPr>
          </a:p>
          <a:p>
            <a:pPr algn="ctr" defTabSz="914400" hangingPunct="1">
              <a:lnSpc>
                <a:spcPct val="110000"/>
              </a:lnSpc>
            </a:pPr>
            <a:r>
              <a:rPr lang="en-US" sz="1300" dirty="0">
                <a:solidFill>
                  <a:schemeClr val="bg1">
                    <a:lumMod val="95000"/>
                  </a:schemeClr>
                </a:solidFill>
                <a:ea typeface="Avenir Book" charset="0"/>
                <a:cs typeface="Avenir Book" charset="0"/>
              </a:rPr>
              <a:t>Service catalog for standard resource provisioning</a:t>
            </a:r>
          </a:p>
          <a:p>
            <a:pPr algn="ctr" defTabSz="914400" hangingPunct="1">
              <a:lnSpc>
                <a:spcPct val="110000"/>
              </a:lnSpc>
            </a:pPr>
            <a:endParaRPr lang="en-US" sz="900" kern="1200" dirty="0">
              <a:solidFill>
                <a:schemeClr val="bg1">
                  <a:lumMod val="95000"/>
                </a:schemeClr>
              </a:solidFill>
              <a:latin typeface="+mn-lt"/>
              <a:ea typeface="Avenir Book" charset="0"/>
              <a:cs typeface="Avenir Book" charset="0"/>
            </a:endParaRPr>
          </a:p>
          <a:p>
            <a:pPr algn="ctr" defTabSz="914400" hangingPunct="1">
              <a:lnSpc>
                <a:spcPct val="110000"/>
              </a:lnSpc>
            </a:pPr>
            <a:r>
              <a:rPr lang="en-US" sz="1300" kern="1200" dirty="0">
                <a:solidFill>
                  <a:schemeClr val="bg1">
                    <a:lumMod val="95000"/>
                  </a:schemeClr>
                </a:solidFill>
                <a:latin typeface="+mn-lt"/>
                <a:ea typeface="Avenir Book" charset="0"/>
                <a:cs typeface="Avenir Book" charset="0"/>
              </a:rPr>
              <a:t>Cloud account vending machine</a:t>
            </a:r>
          </a:p>
        </p:txBody>
      </p:sp>
      <p:grpSp>
        <p:nvGrpSpPr>
          <p:cNvPr id="36" name="Group 35">
            <a:extLst>
              <a:ext uri="{FF2B5EF4-FFF2-40B4-BE49-F238E27FC236}">
                <a16:creationId xmlns:a16="http://schemas.microsoft.com/office/drawing/2014/main" id="{3717CD4A-278E-40E7-BE20-6953875E99C3}"/>
              </a:ext>
            </a:extLst>
          </p:cNvPr>
          <p:cNvGrpSpPr/>
          <p:nvPr/>
        </p:nvGrpSpPr>
        <p:grpSpPr>
          <a:xfrm>
            <a:off x="383478" y="5157866"/>
            <a:ext cx="3359166" cy="980679"/>
            <a:chOff x="383478" y="5157866"/>
            <a:chExt cx="3359166" cy="980679"/>
          </a:xfrm>
        </p:grpSpPr>
        <p:sp>
          <p:nvSpPr>
            <p:cNvPr id="27" name="Rectangle 26">
              <a:extLst>
                <a:ext uri="{FF2B5EF4-FFF2-40B4-BE49-F238E27FC236}">
                  <a16:creationId xmlns:a16="http://schemas.microsoft.com/office/drawing/2014/main" id="{75238853-802B-407D-AC0E-CC87BC47C4AC}"/>
                </a:ext>
              </a:extLst>
            </p:cNvPr>
            <p:cNvSpPr/>
            <p:nvPr/>
          </p:nvSpPr>
          <p:spPr>
            <a:xfrm>
              <a:off x="383478" y="5157866"/>
              <a:ext cx="3359166" cy="980679"/>
            </a:xfrm>
            <a:prstGeom prst="rect">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ounded Rectangle 31">
              <a:extLst>
                <a:ext uri="{FF2B5EF4-FFF2-40B4-BE49-F238E27FC236}">
                  <a16:creationId xmlns:a16="http://schemas.microsoft.com/office/drawing/2014/main" id="{0A5F5F60-7D73-4D22-82F1-C88D1016AC7E}"/>
                </a:ext>
              </a:extLst>
            </p:cNvPr>
            <p:cNvSpPr/>
            <p:nvPr/>
          </p:nvSpPr>
          <p:spPr>
            <a:xfrm>
              <a:off x="390844" y="5191453"/>
              <a:ext cx="3344435" cy="913505"/>
            </a:xfrm>
            <a:prstGeom prst="roundRect">
              <a:avLst>
                <a:gd name="adj" fmla="val 0"/>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Aft>
                  <a:spcPts val="1200"/>
                </a:spcAft>
              </a:pPr>
              <a:r>
                <a:rPr lang="en-US" sz="1400" b="1" dirty="0">
                  <a:solidFill>
                    <a:schemeClr val="bg1"/>
                  </a:solidFill>
                </a:rPr>
                <a:t>Enabling cloud across the enterprise, foundational features make it easier for users in functional areas to coordinate activities.</a:t>
              </a:r>
            </a:p>
          </p:txBody>
        </p:sp>
      </p:grpSp>
      <p:grpSp>
        <p:nvGrpSpPr>
          <p:cNvPr id="37" name="Group 36">
            <a:extLst>
              <a:ext uri="{FF2B5EF4-FFF2-40B4-BE49-F238E27FC236}">
                <a16:creationId xmlns:a16="http://schemas.microsoft.com/office/drawing/2014/main" id="{AA38C77C-90E3-4D92-B743-56C99A442467}"/>
              </a:ext>
            </a:extLst>
          </p:cNvPr>
          <p:cNvGrpSpPr/>
          <p:nvPr/>
        </p:nvGrpSpPr>
        <p:grpSpPr>
          <a:xfrm>
            <a:off x="4423783" y="5157866"/>
            <a:ext cx="3359165" cy="980679"/>
            <a:chOff x="4423783" y="5157866"/>
            <a:chExt cx="3359165" cy="980679"/>
          </a:xfrm>
        </p:grpSpPr>
        <p:sp>
          <p:nvSpPr>
            <p:cNvPr id="31" name="Rectangle 30">
              <a:extLst>
                <a:ext uri="{FF2B5EF4-FFF2-40B4-BE49-F238E27FC236}">
                  <a16:creationId xmlns:a16="http://schemas.microsoft.com/office/drawing/2014/main" id="{8D7A9A2F-A283-4E88-8CF0-0B0A160B70B6}"/>
                </a:ext>
              </a:extLst>
            </p:cNvPr>
            <p:cNvSpPr/>
            <p:nvPr/>
          </p:nvSpPr>
          <p:spPr>
            <a:xfrm>
              <a:off x="4423783" y="5157866"/>
              <a:ext cx="3359165" cy="980679"/>
            </a:xfrm>
            <a:prstGeom prst="rect">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ounded Rectangle 31">
              <a:extLst>
                <a:ext uri="{FF2B5EF4-FFF2-40B4-BE49-F238E27FC236}">
                  <a16:creationId xmlns:a16="http://schemas.microsoft.com/office/drawing/2014/main" id="{E03DE699-BCCA-4661-AA31-B6D08BBC7F12}"/>
                </a:ext>
              </a:extLst>
            </p:cNvPr>
            <p:cNvSpPr/>
            <p:nvPr/>
          </p:nvSpPr>
          <p:spPr>
            <a:xfrm>
              <a:off x="4423783" y="5191453"/>
              <a:ext cx="3344435" cy="913505"/>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Aft>
                  <a:spcPts val="1200"/>
                </a:spcAft>
              </a:pPr>
              <a:r>
                <a:rPr lang="en-US" sz="1400" b="1" dirty="0">
                  <a:solidFill>
                    <a:schemeClr val="bg1"/>
                  </a:solidFill>
                </a:rPr>
                <a:t>Curated technical tools give your development team exactly what they need for frictionless management.</a:t>
              </a:r>
            </a:p>
          </p:txBody>
        </p:sp>
      </p:grpSp>
      <p:sp>
        <p:nvSpPr>
          <p:cNvPr id="10" name="Rounded Rectangle 5">
            <a:extLst>
              <a:ext uri="{FF2B5EF4-FFF2-40B4-BE49-F238E27FC236}">
                <a16:creationId xmlns:a16="http://schemas.microsoft.com/office/drawing/2014/main" id="{614A9D28-D162-ED8A-ADF7-5019FF9AC4F8}"/>
              </a:ext>
            </a:extLst>
          </p:cNvPr>
          <p:cNvSpPr/>
          <p:nvPr/>
        </p:nvSpPr>
        <p:spPr>
          <a:xfrm>
            <a:off x="8448359" y="1225401"/>
            <a:ext cx="3359166" cy="5051112"/>
          </a:xfrm>
          <a:prstGeom prst="roundRect">
            <a:avLst>
              <a:gd name="adj" fmla="val 3468"/>
            </a:avLst>
          </a:prstGeom>
          <a:solidFill>
            <a:schemeClr val="bg1"/>
          </a:solidFill>
          <a:ln>
            <a:no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FF2B5EF4-FFF2-40B4-BE49-F238E27FC236}">
                <a16:creationId xmlns:a16="http://schemas.microsoft.com/office/drawing/2014/main" id="{FB557395-8099-350F-62AC-EAA2C87B1E0D}"/>
              </a:ext>
            </a:extLst>
          </p:cNvPr>
          <p:cNvSpPr/>
          <p:nvPr/>
        </p:nvSpPr>
        <p:spPr>
          <a:xfrm>
            <a:off x="9591088" y="1382466"/>
            <a:ext cx="1073706" cy="1073706"/>
          </a:xfrm>
          <a:prstGeom prst="ellipse">
            <a:avLst/>
          </a:prstGeom>
          <a:gradFill>
            <a:gsLst>
              <a:gs pos="0">
                <a:srgbClr val="003D8D"/>
              </a:gs>
              <a:gs pos="100000">
                <a:srgbClr val="00B1F0"/>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aleway" panose="020B0003030101060003" pitchFamily="34" charset="0"/>
            </a:endParaRPr>
          </a:p>
        </p:txBody>
      </p:sp>
      <p:pic>
        <p:nvPicPr>
          <p:cNvPr id="13" name="Graphic 12" descr="Clipboard outline">
            <a:extLst>
              <a:ext uri="{FF2B5EF4-FFF2-40B4-BE49-F238E27FC236}">
                <a16:creationId xmlns:a16="http://schemas.microsoft.com/office/drawing/2014/main" id="{6A2DE0C0-E7D7-49BA-36B3-C5263DF582E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9804348" y="1595726"/>
            <a:ext cx="647187" cy="647187"/>
          </a:xfrm>
          <a:prstGeom prst="rect">
            <a:avLst/>
          </a:prstGeom>
        </p:spPr>
      </p:pic>
      <p:sp>
        <p:nvSpPr>
          <p:cNvPr id="14" name="TextBox 13">
            <a:extLst>
              <a:ext uri="{FF2B5EF4-FFF2-40B4-BE49-F238E27FC236}">
                <a16:creationId xmlns:a16="http://schemas.microsoft.com/office/drawing/2014/main" id="{F3981E75-6BF3-43AE-3172-01472835D717}"/>
              </a:ext>
            </a:extLst>
          </p:cNvPr>
          <p:cNvSpPr txBox="1"/>
          <p:nvPr/>
        </p:nvSpPr>
        <p:spPr>
          <a:xfrm>
            <a:off x="8448358" y="2577838"/>
            <a:ext cx="3359166" cy="276999"/>
          </a:xfrm>
          <a:prstGeom prst="rect">
            <a:avLst/>
          </a:prstGeom>
          <a:noFill/>
        </p:spPr>
        <p:txBody>
          <a:bodyPr wrap="square" lIns="0" tIns="0" rIns="0" bIns="0" rtlCol="0" anchor="ctr" anchorCtr="0">
            <a:spAutoFit/>
          </a:bodyPr>
          <a:lstStyle/>
          <a:p>
            <a:pPr algn="ctr" defTabSz="914400" hangingPunct="1"/>
            <a:r>
              <a:rPr lang="en-US" kern="1200" dirty="0">
                <a:latin typeface="Raleway Black" pitchFamily="2" charset="0"/>
                <a:ea typeface="Avenir Book" charset="0"/>
                <a:cs typeface="Calibri" panose="020F0502020204030204" pitchFamily="34" charset="0"/>
              </a:rPr>
              <a:t>Management Features</a:t>
            </a:r>
          </a:p>
        </p:txBody>
      </p:sp>
      <p:sp>
        <p:nvSpPr>
          <p:cNvPr id="15" name="Rectangle 14">
            <a:extLst>
              <a:ext uri="{FF2B5EF4-FFF2-40B4-BE49-F238E27FC236}">
                <a16:creationId xmlns:a16="http://schemas.microsoft.com/office/drawing/2014/main" id="{DC6685F9-C372-1D16-59E0-2DC43AB25894}"/>
              </a:ext>
            </a:extLst>
          </p:cNvPr>
          <p:cNvSpPr/>
          <p:nvPr/>
        </p:nvSpPr>
        <p:spPr>
          <a:xfrm>
            <a:off x="8601048" y="2976503"/>
            <a:ext cx="3053786" cy="797398"/>
          </a:xfrm>
          <a:prstGeom prst="rect">
            <a:avLst/>
          </a:prstGeom>
        </p:spPr>
        <p:txBody>
          <a:bodyPr wrap="square" lIns="0" tIns="0" rIns="0" bIns="0" anchor="t" anchorCtr="0">
            <a:spAutoFit/>
          </a:bodyPr>
          <a:lstStyle/>
          <a:p>
            <a:pPr algn="ctr">
              <a:lnSpc>
                <a:spcPct val="110000"/>
              </a:lnSpc>
            </a:pPr>
            <a:r>
              <a:rPr lang="en-US" sz="1300" kern="1200" dirty="0">
                <a:latin typeface="+mn-lt"/>
                <a:ea typeface="Avenir Book" charset="0"/>
                <a:cs typeface="Avenir Book" charset="0"/>
              </a:rPr>
              <a:t>Spend dashboard for financial planning &amp; budgeting</a:t>
            </a:r>
          </a:p>
          <a:p>
            <a:pPr algn="ctr" defTabSz="914400" hangingPunct="1">
              <a:lnSpc>
                <a:spcPct val="110000"/>
              </a:lnSpc>
            </a:pPr>
            <a:endParaRPr lang="en-US" sz="900" kern="1200" dirty="0">
              <a:latin typeface="+mn-lt"/>
              <a:ea typeface="Avenir Book" charset="0"/>
              <a:cs typeface="Avenir Book" charset="0"/>
            </a:endParaRPr>
          </a:p>
          <a:p>
            <a:pPr algn="ctr" defTabSz="914400" hangingPunct="1">
              <a:lnSpc>
                <a:spcPct val="110000"/>
              </a:lnSpc>
            </a:pPr>
            <a:r>
              <a:rPr lang="en-US" sz="1300" kern="1200" dirty="0">
                <a:latin typeface="+mn-lt"/>
                <a:ea typeface="Avenir Book" charset="0"/>
                <a:cs typeface="Avenir Book" charset="0"/>
              </a:rPr>
              <a:t>Compliance dashboard &amp; reports</a:t>
            </a:r>
          </a:p>
        </p:txBody>
      </p:sp>
      <p:sp>
        <p:nvSpPr>
          <p:cNvPr id="19" name="Rectangle 18">
            <a:extLst>
              <a:ext uri="{FF2B5EF4-FFF2-40B4-BE49-F238E27FC236}">
                <a16:creationId xmlns:a16="http://schemas.microsoft.com/office/drawing/2014/main" id="{C5C2F9FC-7617-92C8-5527-F6D66CAE90BE}"/>
              </a:ext>
            </a:extLst>
          </p:cNvPr>
          <p:cNvSpPr/>
          <p:nvPr/>
        </p:nvSpPr>
        <p:spPr>
          <a:xfrm>
            <a:off x="8455724" y="5157866"/>
            <a:ext cx="3359166" cy="980679"/>
          </a:xfrm>
          <a:prstGeom prst="rect">
            <a:avLst/>
          </a:prstGeom>
          <a:solidFill>
            <a:srgbClr val="353746"/>
          </a:solidFill>
          <a:ln>
            <a:no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ounded Rectangle 31">
            <a:extLst>
              <a:ext uri="{FF2B5EF4-FFF2-40B4-BE49-F238E27FC236}">
                <a16:creationId xmlns:a16="http://schemas.microsoft.com/office/drawing/2014/main" id="{1F6A934A-6523-A826-4144-66CB710E5C15}"/>
              </a:ext>
            </a:extLst>
          </p:cNvPr>
          <p:cNvSpPr/>
          <p:nvPr/>
        </p:nvSpPr>
        <p:spPr>
          <a:xfrm>
            <a:off x="8607744" y="5191453"/>
            <a:ext cx="3040395" cy="913505"/>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Aft>
                <a:spcPts val="1200"/>
              </a:spcAft>
            </a:pPr>
            <a:r>
              <a:rPr lang="en-US" sz="1400" b="1" dirty="0">
                <a:solidFill>
                  <a:schemeClr val="bg1"/>
                </a:solidFill>
              </a:rPr>
              <a:t>High level overviews into the measures your management team cares about, in simple formats.</a:t>
            </a:r>
          </a:p>
        </p:txBody>
      </p:sp>
    </p:spTree>
    <p:extLst>
      <p:ext uri="{BB962C8B-B14F-4D97-AF65-F5344CB8AC3E}">
        <p14:creationId xmlns:p14="http://schemas.microsoft.com/office/powerpoint/2010/main" val="2053136273"/>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6EC8F1-88A7-D04C-8387-692EA9166435}"/>
              </a:ext>
            </a:extLst>
          </p:cNvPr>
          <p:cNvSpPr>
            <a:spLocks noGrp="1"/>
          </p:cNvSpPr>
          <p:nvPr>
            <p:ph type="ctrTitle"/>
          </p:nvPr>
        </p:nvSpPr>
        <p:spPr/>
        <p:txBody>
          <a:bodyPr/>
          <a:lstStyle/>
          <a:p>
            <a:r>
              <a:rPr lang="en-US" dirty="0"/>
              <a:t>Key Features of Cloud Accelerator</a:t>
            </a:r>
          </a:p>
        </p:txBody>
      </p:sp>
      <p:sp>
        <p:nvSpPr>
          <p:cNvPr id="29" name="Rounded Rectangle 5">
            <a:extLst>
              <a:ext uri="{FF2B5EF4-FFF2-40B4-BE49-F238E27FC236}">
                <a16:creationId xmlns:a16="http://schemas.microsoft.com/office/drawing/2014/main" id="{753F1DB4-ADFA-49D2-ADDB-CB1EC05B94C9}"/>
              </a:ext>
            </a:extLst>
          </p:cNvPr>
          <p:cNvSpPr/>
          <p:nvPr/>
        </p:nvSpPr>
        <p:spPr>
          <a:xfrm>
            <a:off x="1917575" y="1092235"/>
            <a:ext cx="9925235" cy="5379585"/>
          </a:xfrm>
          <a:prstGeom prst="roundRect">
            <a:avLst>
              <a:gd name="adj" fmla="val 1983"/>
            </a:avLst>
          </a:prstGeom>
          <a:solidFill>
            <a:schemeClr val="bg1"/>
          </a:solidFill>
          <a:ln>
            <a:no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Oval 29">
            <a:extLst>
              <a:ext uri="{FF2B5EF4-FFF2-40B4-BE49-F238E27FC236}">
                <a16:creationId xmlns:a16="http://schemas.microsoft.com/office/drawing/2014/main" id="{28445B9A-6614-4E57-9005-9EE87DB1987D}"/>
              </a:ext>
            </a:extLst>
          </p:cNvPr>
          <p:cNvSpPr/>
          <p:nvPr/>
        </p:nvSpPr>
        <p:spPr>
          <a:xfrm>
            <a:off x="386401" y="1092235"/>
            <a:ext cx="976096" cy="976096"/>
          </a:xfrm>
          <a:prstGeom prst="ellipse">
            <a:avLst/>
          </a:prstGeom>
          <a:gradFill>
            <a:gsLst>
              <a:gs pos="0">
                <a:srgbClr val="003D8D"/>
              </a:gs>
              <a:gs pos="100000">
                <a:srgbClr val="00B1F0"/>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aleway" panose="020B0003030101060003" pitchFamily="34" charset="0"/>
            </a:endParaRPr>
          </a:p>
        </p:txBody>
      </p:sp>
      <p:sp>
        <p:nvSpPr>
          <p:cNvPr id="39" name="TextBox 38">
            <a:extLst>
              <a:ext uri="{FF2B5EF4-FFF2-40B4-BE49-F238E27FC236}">
                <a16:creationId xmlns:a16="http://schemas.microsoft.com/office/drawing/2014/main" id="{696BB566-1424-4FA9-A565-AD1C68005183}"/>
              </a:ext>
            </a:extLst>
          </p:cNvPr>
          <p:cNvSpPr txBox="1"/>
          <p:nvPr/>
        </p:nvSpPr>
        <p:spPr>
          <a:xfrm>
            <a:off x="386402" y="2131141"/>
            <a:ext cx="1477910" cy="492443"/>
          </a:xfrm>
          <a:prstGeom prst="rect">
            <a:avLst/>
          </a:prstGeom>
          <a:noFill/>
        </p:spPr>
        <p:txBody>
          <a:bodyPr wrap="square" lIns="0" tIns="0" rIns="0" bIns="0" rtlCol="0" anchor="ctr" anchorCtr="0">
            <a:spAutoFit/>
          </a:bodyPr>
          <a:lstStyle/>
          <a:p>
            <a:pPr defTabSz="914400" hangingPunct="1"/>
            <a:r>
              <a:rPr lang="en-US" sz="1600" kern="1200">
                <a:latin typeface="Raleway Black" pitchFamily="2" charset="0"/>
                <a:ea typeface="Avenir Book" charset="0"/>
                <a:cs typeface="Calibri" panose="020F0502020204030204" pitchFamily="34" charset="0"/>
              </a:rPr>
              <a:t>Management Features</a:t>
            </a:r>
            <a:endParaRPr lang="en-US" sz="1600" kern="1200" dirty="0">
              <a:latin typeface="Raleway Black" pitchFamily="2" charset="0"/>
              <a:ea typeface="Avenir Book" charset="0"/>
              <a:cs typeface="Calibri" panose="020F0502020204030204" pitchFamily="34" charset="0"/>
            </a:endParaRPr>
          </a:p>
        </p:txBody>
      </p:sp>
      <p:pic>
        <p:nvPicPr>
          <p:cNvPr id="12" name="Graphic 11" descr="Clipboard outline">
            <a:extLst>
              <a:ext uri="{FF2B5EF4-FFF2-40B4-BE49-F238E27FC236}">
                <a16:creationId xmlns:a16="http://schemas.microsoft.com/office/drawing/2014/main" id="{D0D70C86-8200-469D-83EF-BA8057E72D1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80097" y="1289749"/>
            <a:ext cx="588352" cy="588352"/>
          </a:xfrm>
          <a:prstGeom prst="rect">
            <a:avLst/>
          </a:prstGeom>
        </p:spPr>
      </p:pic>
      <p:sp>
        <p:nvSpPr>
          <p:cNvPr id="14" name="Rectangle 13">
            <a:extLst>
              <a:ext uri="{FF2B5EF4-FFF2-40B4-BE49-F238E27FC236}">
                <a16:creationId xmlns:a16="http://schemas.microsoft.com/office/drawing/2014/main" id="{2544F1BC-55E4-4811-B04A-F7E7DC36A80C}"/>
              </a:ext>
            </a:extLst>
          </p:cNvPr>
          <p:cNvSpPr/>
          <p:nvPr/>
        </p:nvSpPr>
        <p:spPr>
          <a:xfrm>
            <a:off x="1917574" y="1513614"/>
            <a:ext cx="9925235" cy="1383905"/>
          </a:xfrm>
          <a:prstGeom prst="rect">
            <a:avLst/>
          </a:prstGeom>
          <a:solidFill>
            <a:srgbClr val="353746"/>
          </a:solidFill>
          <a:ln>
            <a:no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Graphic 5" descr="Document outline">
            <a:extLst>
              <a:ext uri="{FF2B5EF4-FFF2-40B4-BE49-F238E27FC236}">
                <a16:creationId xmlns:a16="http://schemas.microsoft.com/office/drawing/2014/main" id="{A148DB64-5E2D-4B1D-8DA6-32BC5928E73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54205" y="1748366"/>
            <a:ext cx="914400" cy="914400"/>
          </a:xfrm>
          <a:prstGeom prst="rect">
            <a:avLst/>
          </a:prstGeom>
        </p:spPr>
      </p:pic>
      <p:sp>
        <p:nvSpPr>
          <p:cNvPr id="20" name="TextBox 19">
            <a:extLst>
              <a:ext uri="{FF2B5EF4-FFF2-40B4-BE49-F238E27FC236}">
                <a16:creationId xmlns:a16="http://schemas.microsoft.com/office/drawing/2014/main" id="{8EDCB20B-B0A2-4A47-9729-73F2F70DEB30}"/>
              </a:ext>
            </a:extLst>
          </p:cNvPr>
          <p:cNvSpPr txBox="1"/>
          <p:nvPr/>
        </p:nvSpPr>
        <p:spPr>
          <a:xfrm>
            <a:off x="3262880" y="1788548"/>
            <a:ext cx="2596382" cy="861774"/>
          </a:xfrm>
          <a:prstGeom prst="rect">
            <a:avLst/>
          </a:prstGeom>
          <a:noFill/>
        </p:spPr>
        <p:txBody>
          <a:bodyPr wrap="square" lIns="0" tIns="0" rIns="0" bIns="0" rtlCol="0" anchor="ctr">
            <a:spAutoFit/>
          </a:bodyPr>
          <a:lstStyle/>
          <a:p>
            <a:pPr marL="0" marR="0" lvl="0" indent="0" algn="l" defTabSz="457200" rtl="0" eaLnBrk="1" fontAlgn="auto" latinLnBrk="0" hangingPunct="0">
              <a:lnSpc>
                <a:spcPct val="100000"/>
              </a:lnSpc>
              <a:spcBef>
                <a:spcPts val="0"/>
              </a:spcBef>
              <a:spcAft>
                <a:spcPts val="0"/>
              </a:spcAft>
              <a:buClrTx/>
              <a:buSzTx/>
              <a:buFontTx/>
              <a:buNone/>
              <a:tabLst/>
              <a:defRPr/>
            </a:pPr>
            <a:r>
              <a:rPr kumimoji="0" lang="en-US" sz="2800" b="1" i="0" u="none" strike="noStrike" kern="0" cap="none" spc="0" normalizeH="0" baseline="0" noProof="0" dirty="0">
                <a:ln>
                  <a:noFill/>
                </a:ln>
                <a:solidFill>
                  <a:schemeClr val="bg1"/>
                </a:solidFill>
                <a:effectLst/>
                <a:uLnTx/>
                <a:uFillTx/>
                <a:latin typeface="+mj-lt"/>
                <a:ea typeface="+mj-ea"/>
                <a:cs typeface="+mj-cs"/>
                <a:sym typeface="Calibri"/>
              </a:rPr>
              <a:t>Dashboards</a:t>
            </a:r>
            <a:r>
              <a:rPr kumimoji="0" lang="en-US" sz="2800" b="1" i="0" u="none" strike="noStrike" kern="0" cap="none" spc="0" normalizeH="0" noProof="0" dirty="0">
                <a:ln>
                  <a:noFill/>
                </a:ln>
                <a:solidFill>
                  <a:schemeClr val="bg1"/>
                </a:solidFill>
                <a:effectLst/>
                <a:uLnTx/>
                <a:uFillTx/>
                <a:latin typeface="+mj-lt"/>
                <a:ea typeface="+mj-ea"/>
                <a:cs typeface="+mj-cs"/>
                <a:sym typeface="Calibri"/>
              </a:rPr>
              <a:t> &amp; </a:t>
            </a:r>
            <a:r>
              <a:rPr kumimoji="0" lang="en-US" sz="2800" b="1" i="0" u="none" strike="noStrike" kern="0" cap="none" spc="0" normalizeH="0" baseline="0" noProof="0" dirty="0">
                <a:ln>
                  <a:noFill/>
                </a:ln>
                <a:solidFill>
                  <a:schemeClr val="bg1"/>
                </a:solidFill>
                <a:effectLst/>
                <a:uLnTx/>
                <a:uFillTx/>
                <a:latin typeface="+mj-lt"/>
                <a:ea typeface="+mj-ea"/>
                <a:cs typeface="+mj-cs"/>
                <a:sym typeface="Calibri"/>
              </a:rPr>
              <a:t>Reports</a:t>
            </a:r>
          </a:p>
        </p:txBody>
      </p:sp>
      <p:sp>
        <p:nvSpPr>
          <p:cNvPr id="21" name="TextBox 20">
            <a:extLst>
              <a:ext uri="{FF2B5EF4-FFF2-40B4-BE49-F238E27FC236}">
                <a16:creationId xmlns:a16="http://schemas.microsoft.com/office/drawing/2014/main" id="{7916C817-EF35-4F32-961C-95618753E0DD}"/>
              </a:ext>
            </a:extLst>
          </p:cNvPr>
          <p:cNvSpPr txBox="1"/>
          <p:nvPr/>
        </p:nvSpPr>
        <p:spPr>
          <a:xfrm>
            <a:off x="6130724" y="1659648"/>
            <a:ext cx="5330345" cy="1138773"/>
          </a:xfrm>
          <a:prstGeom prst="rect">
            <a:avLst/>
          </a:prstGeom>
          <a:noFill/>
        </p:spPr>
        <p:txBody>
          <a:bodyPr wrap="square" lIns="0" tIns="0" rIns="0" bIns="0" rtlCol="0" anchor="ctr">
            <a:spAutoFit/>
          </a:bodyPr>
          <a:lstStyle/>
          <a:p>
            <a:pPr marL="285750" marR="0" lvl="0" indent="-285750" algn="l" defTabSz="457200" rtl="0" eaLnBrk="1" fontAlgn="auto" latinLnBrk="0" hangingPunct="0">
              <a:lnSpc>
                <a:spcPct val="100000"/>
              </a:lnSpc>
              <a:spcBef>
                <a:spcPts val="0"/>
              </a:spcBef>
              <a:spcAft>
                <a:spcPts val="1200"/>
              </a:spcAft>
              <a:buClr>
                <a:schemeClr val="bg1"/>
              </a:buClr>
              <a:buSzTx/>
              <a:buFont typeface="Wingdings" panose="05000000000000000000" pitchFamily="2" charset="2"/>
              <a:buChar char="§"/>
              <a:tabLst/>
              <a:defRPr/>
            </a:pPr>
            <a:r>
              <a:rPr kumimoji="0" lang="en-US" sz="1600" b="0" i="0" u="none" strike="noStrike" kern="0" cap="none" spc="0" normalizeH="0" baseline="0" noProof="0" dirty="0">
                <a:ln>
                  <a:noFill/>
                </a:ln>
                <a:solidFill>
                  <a:schemeClr val="bg1"/>
                </a:solidFill>
                <a:effectLst/>
                <a:uLnTx/>
                <a:uFillTx/>
                <a:ea typeface="+mj-ea"/>
                <a:cs typeface="+mj-cs"/>
                <a:sym typeface="Calibri"/>
              </a:rPr>
              <a:t>Centralized dashboard to visualize both cost &amp; compliance across account/OU</a:t>
            </a:r>
          </a:p>
          <a:p>
            <a:pPr marL="285750" marR="0" lvl="0" indent="-285750" algn="l" defTabSz="457200" rtl="0" eaLnBrk="1" fontAlgn="auto" latinLnBrk="0" hangingPunct="0">
              <a:lnSpc>
                <a:spcPct val="100000"/>
              </a:lnSpc>
              <a:spcBef>
                <a:spcPts val="0"/>
              </a:spcBef>
              <a:spcAft>
                <a:spcPts val="1200"/>
              </a:spcAft>
              <a:buClr>
                <a:schemeClr val="bg1"/>
              </a:buClr>
              <a:buSzTx/>
              <a:buFont typeface="Wingdings" panose="05000000000000000000" pitchFamily="2" charset="2"/>
              <a:buChar char="§"/>
              <a:tabLst/>
              <a:defRPr/>
            </a:pPr>
            <a:r>
              <a:rPr kumimoji="0" lang="en-US" sz="1600" b="0" i="0" u="none" strike="noStrike" kern="0" cap="none" spc="0" normalizeH="0" baseline="0" noProof="0" dirty="0">
                <a:ln>
                  <a:noFill/>
                </a:ln>
                <a:solidFill>
                  <a:schemeClr val="bg1"/>
                </a:solidFill>
                <a:effectLst/>
                <a:uLnTx/>
                <a:uFillTx/>
                <a:ea typeface="+mj-ea"/>
                <a:cs typeface="+mj-cs"/>
                <a:sym typeface="Calibri"/>
              </a:rPr>
              <a:t>Detailed reports to track planned cost vs actual spend and compliance vs non-compliance</a:t>
            </a:r>
          </a:p>
        </p:txBody>
      </p:sp>
      <p:cxnSp>
        <p:nvCxnSpPr>
          <p:cNvPr id="22" name="Straight Connector 21">
            <a:extLst>
              <a:ext uri="{FF2B5EF4-FFF2-40B4-BE49-F238E27FC236}">
                <a16:creationId xmlns:a16="http://schemas.microsoft.com/office/drawing/2014/main" id="{84541C51-D03A-4226-B61E-0D82EF824BE4}"/>
              </a:ext>
            </a:extLst>
          </p:cNvPr>
          <p:cNvCxnSpPr>
            <a:cxnSpLocks/>
          </p:cNvCxnSpPr>
          <p:nvPr/>
        </p:nvCxnSpPr>
        <p:spPr>
          <a:xfrm>
            <a:off x="5902923" y="1706061"/>
            <a:ext cx="0" cy="104287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3" name="Graphic 22" descr="Cloud">
            <a:extLst>
              <a:ext uri="{FF2B5EF4-FFF2-40B4-BE49-F238E27FC236}">
                <a16:creationId xmlns:a16="http://schemas.microsoft.com/office/drawing/2014/main" id="{FA37728C-10A0-4756-AB51-8B07F2030CB5}"/>
              </a:ext>
            </a:extLst>
          </p:cNvPr>
          <p:cNvSpPr/>
          <p:nvPr/>
        </p:nvSpPr>
        <p:spPr>
          <a:xfrm>
            <a:off x="2479545" y="3082889"/>
            <a:ext cx="2773919" cy="1579327"/>
          </a:xfrm>
          <a:custGeom>
            <a:avLst/>
            <a:gdLst>
              <a:gd name="connsiteX0" fmla="*/ 1460324 w 1700413"/>
              <a:gd name="connsiteY0" fmla="*/ 481897 h 968128"/>
              <a:gd name="connsiteX1" fmla="*/ 1440149 w 1700413"/>
              <a:gd name="connsiteY1" fmla="*/ 481897 h 968128"/>
              <a:gd name="connsiteX2" fmla="*/ 1440149 w 1700413"/>
              <a:gd name="connsiteY2" fmla="*/ 481897 h 968128"/>
              <a:gd name="connsiteX3" fmla="*/ 1313043 w 1700413"/>
              <a:gd name="connsiteY3" fmla="*/ 235755 h 968128"/>
              <a:gd name="connsiteX4" fmla="*/ 1036637 w 1700413"/>
              <a:gd name="connsiteY4" fmla="*/ 197422 h 968128"/>
              <a:gd name="connsiteX5" fmla="*/ 629091 w 1700413"/>
              <a:gd name="connsiteY5" fmla="*/ 9789 h 968128"/>
              <a:gd name="connsiteX6" fmla="*/ 350668 w 1700413"/>
              <a:gd name="connsiteY6" fmla="*/ 360844 h 968128"/>
              <a:gd name="connsiteX7" fmla="*/ 350668 w 1700413"/>
              <a:gd name="connsiteY7" fmla="*/ 364879 h 968128"/>
              <a:gd name="connsiteX8" fmla="*/ 60140 w 1700413"/>
              <a:gd name="connsiteY8" fmla="*/ 481897 h 968128"/>
              <a:gd name="connsiteX9" fmla="*/ 27859 w 1700413"/>
              <a:gd name="connsiteY9" fmla="*/ 792601 h 968128"/>
              <a:gd name="connsiteX10" fmla="*/ 288124 w 1700413"/>
              <a:gd name="connsiteY10" fmla="*/ 966111 h 968128"/>
              <a:gd name="connsiteX11" fmla="*/ 288124 w 1700413"/>
              <a:gd name="connsiteY11" fmla="*/ 968128 h 968128"/>
              <a:gd name="connsiteX12" fmla="*/ 1458307 w 1700413"/>
              <a:gd name="connsiteY12" fmla="*/ 968128 h 968128"/>
              <a:gd name="connsiteX13" fmla="*/ 1700413 w 1700413"/>
              <a:gd name="connsiteY13" fmla="*/ 726022 h 968128"/>
              <a:gd name="connsiteX14" fmla="*/ 1460324 w 1700413"/>
              <a:gd name="connsiteY14" fmla="*/ 481897 h 968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00413" h="968128">
                <a:moveTo>
                  <a:pt x="1460324" y="481897"/>
                </a:moveTo>
                <a:cubicBezTo>
                  <a:pt x="1454272" y="481897"/>
                  <a:pt x="1446201" y="481897"/>
                  <a:pt x="1440149" y="481897"/>
                </a:cubicBezTo>
                <a:cubicBezTo>
                  <a:pt x="1440149" y="481897"/>
                  <a:pt x="1440149" y="481897"/>
                  <a:pt x="1440149" y="481897"/>
                </a:cubicBezTo>
                <a:cubicBezTo>
                  <a:pt x="1440149" y="383037"/>
                  <a:pt x="1391727" y="292247"/>
                  <a:pt x="1313043" y="235755"/>
                </a:cubicBezTo>
                <a:cubicBezTo>
                  <a:pt x="1232340" y="179264"/>
                  <a:pt x="1129445" y="165141"/>
                  <a:pt x="1036637" y="197422"/>
                </a:cubicBezTo>
                <a:cubicBezTo>
                  <a:pt x="959970" y="48123"/>
                  <a:pt x="790495" y="-28544"/>
                  <a:pt x="629091" y="9789"/>
                </a:cubicBezTo>
                <a:cubicBezTo>
                  <a:pt x="467686" y="48123"/>
                  <a:pt x="350668" y="193387"/>
                  <a:pt x="350668" y="360844"/>
                </a:cubicBezTo>
                <a:cubicBezTo>
                  <a:pt x="350668" y="360844"/>
                  <a:pt x="350668" y="362862"/>
                  <a:pt x="350668" y="364879"/>
                </a:cubicBezTo>
                <a:cubicBezTo>
                  <a:pt x="239703" y="346721"/>
                  <a:pt x="128737" y="393125"/>
                  <a:pt x="60140" y="481897"/>
                </a:cubicBezTo>
                <a:cubicBezTo>
                  <a:pt x="-6439" y="572687"/>
                  <a:pt x="-18545" y="691723"/>
                  <a:pt x="27859" y="792601"/>
                </a:cubicBezTo>
                <a:cubicBezTo>
                  <a:pt x="76281" y="893479"/>
                  <a:pt x="177158" y="960058"/>
                  <a:pt x="288124" y="966111"/>
                </a:cubicBezTo>
                <a:lnTo>
                  <a:pt x="288124" y="968128"/>
                </a:lnTo>
                <a:lnTo>
                  <a:pt x="1458307" y="968128"/>
                </a:lnTo>
                <a:cubicBezTo>
                  <a:pt x="1591465" y="968128"/>
                  <a:pt x="1700413" y="859180"/>
                  <a:pt x="1700413" y="726022"/>
                </a:cubicBezTo>
                <a:cubicBezTo>
                  <a:pt x="1700413" y="592863"/>
                  <a:pt x="1593483" y="481897"/>
                  <a:pt x="1460324" y="481897"/>
                </a:cubicBezTo>
                <a:close/>
              </a:path>
            </a:pathLst>
          </a:custGeom>
          <a:solidFill>
            <a:srgbClr val="00B0F0"/>
          </a:solidFill>
          <a:ln w="20141" cap="flat">
            <a:noFill/>
            <a:prstDash val="solid"/>
            <a:miter/>
          </a:ln>
        </p:spPr>
        <p:txBody>
          <a:bodyPr rtlCol="0" anchor="ctr"/>
          <a:lstStyle/>
          <a:p>
            <a:pPr marL="0" marR="0" lvl="0" indent="0" algn="l" defTabSz="457200" rtl="0" eaLnBrk="1" fontAlgn="auto" latinLnBrk="0" hangingPunct="0">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Roboto Slab"/>
              <a:ea typeface="+mj-ea"/>
              <a:cs typeface="+mj-cs"/>
              <a:sym typeface="Calibri"/>
            </a:endParaRPr>
          </a:p>
        </p:txBody>
      </p:sp>
      <p:sp>
        <p:nvSpPr>
          <p:cNvPr id="24" name="Graphic 22" descr="Cloud">
            <a:extLst>
              <a:ext uri="{FF2B5EF4-FFF2-40B4-BE49-F238E27FC236}">
                <a16:creationId xmlns:a16="http://schemas.microsoft.com/office/drawing/2014/main" id="{98F27A8F-54A8-40F9-B725-746453C7682B}"/>
              </a:ext>
            </a:extLst>
          </p:cNvPr>
          <p:cNvSpPr/>
          <p:nvPr/>
        </p:nvSpPr>
        <p:spPr>
          <a:xfrm>
            <a:off x="5146709" y="4032180"/>
            <a:ext cx="3497860" cy="1991503"/>
          </a:xfrm>
          <a:custGeom>
            <a:avLst/>
            <a:gdLst>
              <a:gd name="connsiteX0" fmla="*/ 1460324 w 1700413"/>
              <a:gd name="connsiteY0" fmla="*/ 481897 h 968128"/>
              <a:gd name="connsiteX1" fmla="*/ 1440149 w 1700413"/>
              <a:gd name="connsiteY1" fmla="*/ 481897 h 968128"/>
              <a:gd name="connsiteX2" fmla="*/ 1440149 w 1700413"/>
              <a:gd name="connsiteY2" fmla="*/ 481897 h 968128"/>
              <a:gd name="connsiteX3" fmla="*/ 1313043 w 1700413"/>
              <a:gd name="connsiteY3" fmla="*/ 235755 h 968128"/>
              <a:gd name="connsiteX4" fmla="*/ 1036637 w 1700413"/>
              <a:gd name="connsiteY4" fmla="*/ 197422 h 968128"/>
              <a:gd name="connsiteX5" fmla="*/ 629091 w 1700413"/>
              <a:gd name="connsiteY5" fmla="*/ 9789 h 968128"/>
              <a:gd name="connsiteX6" fmla="*/ 350668 w 1700413"/>
              <a:gd name="connsiteY6" fmla="*/ 360844 h 968128"/>
              <a:gd name="connsiteX7" fmla="*/ 350668 w 1700413"/>
              <a:gd name="connsiteY7" fmla="*/ 364879 h 968128"/>
              <a:gd name="connsiteX8" fmla="*/ 60140 w 1700413"/>
              <a:gd name="connsiteY8" fmla="*/ 481897 h 968128"/>
              <a:gd name="connsiteX9" fmla="*/ 27859 w 1700413"/>
              <a:gd name="connsiteY9" fmla="*/ 792601 h 968128"/>
              <a:gd name="connsiteX10" fmla="*/ 288124 w 1700413"/>
              <a:gd name="connsiteY10" fmla="*/ 966111 h 968128"/>
              <a:gd name="connsiteX11" fmla="*/ 288124 w 1700413"/>
              <a:gd name="connsiteY11" fmla="*/ 968128 h 968128"/>
              <a:gd name="connsiteX12" fmla="*/ 1458307 w 1700413"/>
              <a:gd name="connsiteY12" fmla="*/ 968128 h 968128"/>
              <a:gd name="connsiteX13" fmla="*/ 1700413 w 1700413"/>
              <a:gd name="connsiteY13" fmla="*/ 726022 h 968128"/>
              <a:gd name="connsiteX14" fmla="*/ 1460324 w 1700413"/>
              <a:gd name="connsiteY14" fmla="*/ 481897 h 968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00413" h="968128">
                <a:moveTo>
                  <a:pt x="1460324" y="481897"/>
                </a:moveTo>
                <a:cubicBezTo>
                  <a:pt x="1454272" y="481897"/>
                  <a:pt x="1446201" y="481897"/>
                  <a:pt x="1440149" y="481897"/>
                </a:cubicBezTo>
                <a:cubicBezTo>
                  <a:pt x="1440149" y="481897"/>
                  <a:pt x="1440149" y="481897"/>
                  <a:pt x="1440149" y="481897"/>
                </a:cubicBezTo>
                <a:cubicBezTo>
                  <a:pt x="1440149" y="383037"/>
                  <a:pt x="1391727" y="292247"/>
                  <a:pt x="1313043" y="235755"/>
                </a:cubicBezTo>
                <a:cubicBezTo>
                  <a:pt x="1232340" y="179264"/>
                  <a:pt x="1129445" y="165141"/>
                  <a:pt x="1036637" y="197422"/>
                </a:cubicBezTo>
                <a:cubicBezTo>
                  <a:pt x="959970" y="48123"/>
                  <a:pt x="790495" y="-28544"/>
                  <a:pt x="629091" y="9789"/>
                </a:cubicBezTo>
                <a:cubicBezTo>
                  <a:pt x="467686" y="48123"/>
                  <a:pt x="350668" y="193387"/>
                  <a:pt x="350668" y="360844"/>
                </a:cubicBezTo>
                <a:cubicBezTo>
                  <a:pt x="350668" y="360844"/>
                  <a:pt x="350668" y="362862"/>
                  <a:pt x="350668" y="364879"/>
                </a:cubicBezTo>
                <a:cubicBezTo>
                  <a:pt x="239703" y="346721"/>
                  <a:pt x="128737" y="393125"/>
                  <a:pt x="60140" y="481897"/>
                </a:cubicBezTo>
                <a:cubicBezTo>
                  <a:pt x="-6439" y="572687"/>
                  <a:pt x="-18545" y="691723"/>
                  <a:pt x="27859" y="792601"/>
                </a:cubicBezTo>
                <a:cubicBezTo>
                  <a:pt x="76281" y="893479"/>
                  <a:pt x="177158" y="960058"/>
                  <a:pt x="288124" y="966111"/>
                </a:cubicBezTo>
                <a:lnTo>
                  <a:pt x="288124" y="968128"/>
                </a:lnTo>
                <a:lnTo>
                  <a:pt x="1458307" y="968128"/>
                </a:lnTo>
                <a:cubicBezTo>
                  <a:pt x="1591465" y="968128"/>
                  <a:pt x="1700413" y="859180"/>
                  <a:pt x="1700413" y="726022"/>
                </a:cubicBezTo>
                <a:cubicBezTo>
                  <a:pt x="1700413" y="592863"/>
                  <a:pt x="1593483" y="481897"/>
                  <a:pt x="1460324" y="481897"/>
                </a:cubicBezTo>
                <a:close/>
              </a:path>
            </a:pathLst>
          </a:custGeom>
          <a:solidFill>
            <a:srgbClr val="00B0F0"/>
          </a:solidFill>
          <a:ln w="20141" cap="flat">
            <a:noFill/>
            <a:prstDash val="solid"/>
            <a:miter/>
          </a:ln>
        </p:spPr>
        <p:txBody>
          <a:bodyPr rtlCol="0" anchor="ctr"/>
          <a:lstStyle/>
          <a:p>
            <a:pPr marL="0" marR="0" lvl="0" indent="0" algn="l" defTabSz="457200" rtl="0" eaLnBrk="1" fontAlgn="auto" latinLnBrk="0" hangingPunct="0">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Roboto Slab"/>
              <a:ea typeface="+mj-ea"/>
              <a:cs typeface="+mj-cs"/>
              <a:sym typeface="Calibri"/>
            </a:endParaRPr>
          </a:p>
        </p:txBody>
      </p:sp>
      <p:sp>
        <p:nvSpPr>
          <p:cNvPr id="25" name="Graphic 22" descr="Cloud">
            <a:extLst>
              <a:ext uri="{FF2B5EF4-FFF2-40B4-BE49-F238E27FC236}">
                <a16:creationId xmlns:a16="http://schemas.microsoft.com/office/drawing/2014/main" id="{22184AE4-DD78-44FC-818D-72FA38E2AC62}"/>
              </a:ext>
            </a:extLst>
          </p:cNvPr>
          <p:cNvSpPr/>
          <p:nvPr/>
        </p:nvSpPr>
        <p:spPr>
          <a:xfrm>
            <a:off x="8646399" y="3289672"/>
            <a:ext cx="3051311" cy="1737260"/>
          </a:xfrm>
          <a:custGeom>
            <a:avLst/>
            <a:gdLst>
              <a:gd name="connsiteX0" fmla="*/ 1460324 w 1700413"/>
              <a:gd name="connsiteY0" fmla="*/ 481897 h 968128"/>
              <a:gd name="connsiteX1" fmla="*/ 1440149 w 1700413"/>
              <a:gd name="connsiteY1" fmla="*/ 481897 h 968128"/>
              <a:gd name="connsiteX2" fmla="*/ 1440149 w 1700413"/>
              <a:gd name="connsiteY2" fmla="*/ 481897 h 968128"/>
              <a:gd name="connsiteX3" fmla="*/ 1313043 w 1700413"/>
              <a:gd name="connsiteY3" fmla="*/ 235755 h 968128"/>
              <a:gd name="connsiteX4" fmla="*/ 1036637 w 1700413"/>
              <a:gd name="connsiteY4" fmla="*/ 197422 h 968128"/>
              <a:gd name="connsiteX5" fmla="*/ 629091 w 1700413"/>
              <a:gd name="connsiteY5" fmla="*/ 9789 h 968128"/>
              <a:gd name="connsiteX6" fmla="*/ 350668 w 1700413"/>
              <a:gd name="connsiteY6" fmla="*/ 360844 h 968128"/>
              <a:gd name="connsiteX7" fmla="*/ 350668 w 1700413"/>
              <a:gd name="connsiteY7" fmla="*/ 364879 h 968128"/>
              <a:gd name="connsiteX8" fmla="*/ 60140 w 1700413"/>
              <a:gd name="connsiteY8" fmla="*/ 481897 h 968128"/>
              <a:gd name="connsiteX9" fmla="*/ 27859 w 1700413"/>
              <a:gd name="connsiteY9" fmla="*/ 792601 h 968128"/>
              <a:gd name="connsiteX10" fmla="*/ 288124 w 1700413"/>
              <a:gd name="connsiteY10" fmla="*/ 966111 h 968128"/>
              <a:gd name="connsiteX11" fmla="*/ 288124 w 1700413"/>
              <a:gd name="connsiteY11" fmla="*/ 968128 h 968128"/>
              <a:gd name="connsiteX12" fmla="*/ 1458307 w 1700413"/>
              <a:gd name="connsiteY12" fmla="*/ 968128 h 968128"/>
              <a:gd name="connsiteX13" fmla="*/ 1700413 w 1700413"/>
              <a:gd name="connsiteY13" fmla="*/ 726022 h 968128"/>
              <a:gd name="connsiteX14" fmla="*/ 1460324 w 1700413"/>
              <a:gd name="connsiteY14" fmla="*/ 481897 h 968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00413" h="968128">
                <a:moveTo>
                  <a:pt x="1460324" y="481897"/>
                </a:moveTo>
                <a:cubicBezTo>
                  <a:pt x="1454272" y="481897"/>
                  <a:pt x="1446201" y="481897"/>
                  <a:pt x="1440149" y="481897"/>
                </a:cubicBezTo>
                <a:cubicBezTo>
                  <a:pt x="1440149" y="481897"/>
                  <a:pt x="1440149" y="481897"/>
                  <a:pt x="1440149" y="481897"/>
                </a:cubicBezTo>
                <a:cubicBezTo>
                  <a:pt x="1440149" y="383037"/>
                  <a:pt x="1391727" y="292247"/>
                  <a:pt x="1313043" y="235755"/>
                </a:cubicBezTo>
                <a:cubicBezTo>
                  <a:pt x="1232340" y="179264"/>
                  <a:pt x="1129445" y="165141"/>
                  <a:pt x="1036637" y="197422"/>
                </a:cubicBezTo>
                <a:cubicBezTo>
                  <a:pt x="959970" y="48123"/>
                  <a:pt x="790495" y="-28544"/>
                  <a:pt x="629091" y="9789"/>
                </a:cubicBezTo>
                <a:cubicBezTo>
                  <a:pt x="467686" y="48123"/>
                  <a:pt x="350668" y="193387"/>
                  <a:pt x="350668" y="360844"/>
                </a:cubicBezTo>
                <a:cubicBezTo>
                  <a:pt x="350668" y="360844"/>
                  <a:pt x="350668" y="362862"/>
                  <a:pt x="350668" y="364879"/>
                </a:cubicBezTo>
                <a:cubicBezTo>
                  <a:pt x="239703" y="346721"/>
                  <a:pt x="128737" y="393125"/>
                  <a:pt x="60140" y="481897"/>
                </a:cubicBezTo>
                <a:cubicBezTo>
                  <a:pt x="-6439" y="572687"/>
                  <a:pt x="-18545" y="691723"/>
                  <a:pt x="27859" y="792601"/>
                </a:cubicBezTo>
                <a:cubicBezTo>
                  <a:pt x="76281" y="893479"/>
                  <a:pt x="177158" y="960058"/>
                  <a:pt x="288124" y="966111"/>
                </a:cubicBezTo>
                <a:lnTo>
                  <a:pt x="288124" y="968128"/>
                </a:lnTo>
                <a:lnTo>
                  <a:pt x="1458307" y="968128"/>
                </a:lnTo>
                <a:cubicBezTo>
                  <a:pt x="1591465" y="968128"/>
                  <a:pt x="1700413" y="859180"/>
                  <a:pt x="1700413" y="726022"/>
                </a:cubicBezTo>
                <a:cubicBezTo>
                  <a:pt x="1700413" y="592863"/>
                  <a:pt x="1593483" y="481897"/>
                  <a:pt x="1460324" y="481897"/>
                </a:cubicBezTo>
                <a:close/>
              </a:path>
            </a:pathLst>
          </a:custGeom>
          <a:solidFill>
            <a:srgbClr val="00B0F0"/>
          </a:solidFill>
          <a:ln w="20141" cap="flat">
            <a:noFill/>
            <a:prstDash val="solid"/>
            <a:miter/>
          </a:ln>
        </p:spPr>
        <p:txBody>
          <a:bodyPr rtlCol="0" anchor="ctr"/>
          <a:lstStyle/>
          <a:p>
            <a:pPr marL="0" marR="0" lvl="0" indent="0" algn="l" defTabSz="457200" rtl="0" eaLnBrk="1" fontAlgn="auto" latinLnBrk="0" hangingPunct="0">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Roboto Slab"/>
              <a:ea typeface="+mj-ea"/>
              <a:cs typeface="+mj-cs"/>
              <a:sym typeface="Calibri"/>
            </a:endParaRPr>
          </a:p>
        </p:txBody>
      </p:sp>
      <p:pic>
        <p:nvPicPr>
          <p:cNvPr id="26" name="Graphic 25" descr="Connections with solid fill">
            <a:extLst>
              <a:ext uri="{FF2B5EF4-FFF2-40B4-BE49-F238E27FC236}">
                <a16:creationId xmlns:a16="http://schemas.microsoft.com/office/drawing/2014/main" id="{E150F665-E259-4152-974E-420AD5A5526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9199427" y="4020631"/>
            <a:ext cx="807241" cy="807241"/>
          </a:xfrm>
          <a:prstGeom prst="rect">
            <a:avLst/>
          </a:prstGeom>
        </p:spPr>
      </p:pic>
      <p:pic>
        <p:nvPicPr>
          <p:cNvPr id="27" name="Graphic 26" descr="Shield Cross with solid fill">
            <a:extLst>
              <a:ext uri="{FF2B5EF4-FFF2-40B4-BE49-F238E27FC236}">
                <a16:creationId xmlns:a16="http://schemas.microsoft.com/office/drawing/2014/main" id="{C96DD015-AA28-4E10-9907-802030EC9742}"/>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0319687" y="4020631"/>
            <a:ext cx="807241" cy="807241"/>
          </a:xfrm>
          <a:prstGeom prst="rect">
            <a:avLst/>
          </a:prstGeom>
        </p:spPr>
      </p:pic>
      <p:pic>
        <p:nvPicPr>
          <p:cNvPr id="28" name="Graphic 27" descr="Money with solid fill">
            <a:extLst>
              <a:ext uri="{FF2B5EF4-FFF2-40B4-BE49-F238E27FC236}">
                <a16:creationId xmlns:a16="http://schemas.microsoft.com/office/drawing/2014/main" id="{3B125425-539D-4743-A222-284BF44E6C19}"/>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6552780" y="5023484"/>
            <a:ext cx="733855" cy="733855"/>
          </a:xfrm>
          <a:prstGeom prst="rect">
            <a:avLst/>
          </a:prstGeom>
        </p:spPr>
      </p:pic>
      <p:pic>
        <p:nvPicPr>
          <p:cNvPr id="31" name="Graphic 30" descr="Presentation with bar chart with solid fill">
            <a:extLst>
              <a:ext uri="{FF2B5EF4-FFF2-40B4-BE49-F238E27FC236}">
                <a16:creationId xmlns:a16="http://schemas.microsoft.com/office/drawing/2014/main" id="{BCB21EE4-405F-44DE-93F7-A4A621F159C6}"/>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7634599" y="5110108"/>
            <a:ext cx="667141" cy="667141"/>
          </a:xfrm>
          <a:prstGeom prst="rect">
            <a:avLst/>
          </a:prstGeom>
        </p:spPr>
      </p:pic>
      <p:pic>
        <p:nvPicPr>
          <p:cNvPr id="32" name="Graphic 31" descr="Pie chart with solid fill">
            <a:extLst>
              <a:ext uri="{FF2B5EF4-FFF2-40B4-BE49-F238E27FC236}">
                <a16:creationId xmlns:a16="http://schemas.microsoft.com/office/drawing/2014/main" id="{E32CEAE9-F6B3-43BB-898B-A0948B0DC738}"/>
              </a:ext>
            </a:extLst>
          </p:cNvPr>
          <p:cNvPicPr>
            <a:picLocks noChangeAspect="1"/>
          </p:cNvPicPr>
          <p:nvPr/>
        </p:nvPicPr>
        <p:blipFill>
          <a:blip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p:blipFill>
        <p:spPr>
          <a:xfrm>
            <a:off x="5482817" y="5023485"/>
            <a:ext cx="733855" cy="733855"/>
          </a:xfrm>
          <a:prstGeom prst="rect">
            <a:avLst/>
          </a:prstGeom>
        </p:spPr>
      </p:pic>
      <p:pic>
        <p:nvPicPr>
          <p:cNvPr id="33" name="Graphic 32" descr="Network diagram outline">
            <a:extLst>
              <a:ext uri="{FF2B5EF4-FFF2-40B4-BE49-F238E27FC236}">
                <a16:creationId xmlns:a16="http://schemas.microsoft.com/office/drawing/2014/main" id="{57345F4E-82B7-423E-B0B6-B96FA69734F9}"/>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rot="5400000" flipH="1">
            <a:off x="3998646" y="3835401"/>
            <a:ext cx="668759" cy="696311"/>
          </a:xfrm>
          <a:prstGeom prst="rect">
            <a:avLst/>
          </a:prstGeom>
        </p:spPr>
      </p:pic>
      <p:pic>
        <p:nvPicPr>
          <p:cNvPr id="34" name="Graphic 33" descr="Document with solid fill">
            <a:extLst>
              <a:ext uri="{FF2B5EF4-FFF2-40B4-BE49-F238E27FC236}">
                <a16:creationId xmlns:a16="http://schemas.microsoft.com/office/drawing/2014/main" id="{1C2BA03C-E2B4-4F32-85F8-54E9CD94C8BE}"/>
              </a:ext>
            </a:extLst>
          </p:cNvPr>
          <p:cNvPicPr>
            <a:picLocks noChangeAspect="1"/>
          </p:cNvPicPr>
          <p:nvPr/>
        </p:nvPicPr>
        <p:blipFill>
          <a:blip r:embed="rId19">
            <a:extLst>
              <a:ext uri="{28A0092B-C50C-407E-A947-70E740481C1C}">
                <a14:useLocalDpi xmlns:a14="http://schemas.microsoft.com/office/drawing/2010/main" val="0"/>
              </a:ext>
              <a:ext uri="{96DAC541-7B7A-43D3-8B79-37D633B846F1}">
                <asvg:svgBlip xmlns:asvg="http://schemas.microsoft.com/office/drawing/2016/SVG/main" r:embed="rId20"/>
              </a:ext>
            </a:extLst>
          </a:blip>
          <a:stretch>
            <a:fillRect/>
          </a:stretch>
        </p:blipFill>
        <p:spPr>
          <a:xfrm>
            <a:off x="3088966" y="3850479"/>
            <a:ext cx="666155" cy="666155"/>
          </a:xfrm>
          <a:prstGeom prst="rect">
            <a:avLst/>
          </a:prstGeom>
        </p:spPr>
      </p:pic>
    </p:spTree>
    <p:extLst>
      <p:ext uri="{BB962C8B-B14F-4D97-AF65-F5344CB8AC3E}">
        <p14:creationId xmlns:p14="http://schemas.microsoft.com/office/powerpoint/2010/main" val="3685832831"/>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7DCB9D3F-B24B-4C52-8FF3-ECF122C6B651}"/>
              </a:ext>
            </a:extLst>
          </p:cNvPr>
          <p:cNvSpPr>
            <a:spLocks noGrp="1"/>
          </p:cNvSpPr>
          <p:nvPr>
            <p:ph type="ctrTitle"/>
          </p:nvPr>
        </p:nvSpPr>
        <p:spPr>
          <a:xfrm>
            <a:off x="1084560" y="1928503"/>
            <a:ext cx="9061222" cy="1231106"/>
          </a:xfrm>
        </p:spPr>
        <p:txBody>
          <a:bodyPr/>
          <a:lstStyle/>
          <a:p>
            <a:r>
              <a:rPr lang="en-US" dirty="0">
                <a:latin typeface="Oswald Medium" pitchFamily="2" charset="0"/>
              </a:rPr>
              <a:t>03. CLOUD ECOSYSTEM WITH VS. WITHOUT CLOUD ACCELERATOR</a:t>
            </a:r>
            <a:endParaRPr lang="en-IN" dirty="0">
              <a:latin typeface="Oswald Medium" pitchFamily="2" charset="0"/>
            </a:endParaRPr>
          </a:p>
        </p:txBody>
      </p:sp>
      <p:sp>
        <p:nvSpPr>
          <p:cNvPr id="4" name="Text Placeholder 13">
            <a:extLst>
              <a:ext uri="{FF2B5EF4-FFF2-40B4-BE49-F238E27FC236}">
                <a16:creationId xmlns:a16="http://schemas.microsoft.com/office/drawing/2014/main" id="{1E2A141C-35C2-4185-6488-D53533F6F7B1}"/>
              </a:ext>
            </a:extLst>
          </p:cNvPr>
          <p:cNvSpPr>
            <a:spLocks noGrp="1"/>
          </p:cNvSpPr>
          <p:nvPr>
            <p:ph type="body" sz="quarter" idx="13"/>
          </p:nvPr>
        </p:nvSpPr>
        <p:spPr>
          <a:xfrm>
            <a:off x="1084262" y="3712995"/>
            <a:ext cx="9061223" cy="1503873"/>
          </a:xfrm>
        </p:spPr>
        <p:txBody>
          <a:bodyPr/>
          <a:lstStyle/>
          <a:p>
            <a:r>
              <a:rPr lang="en-US" sz="1600" dirty="0">
                <a:solidFill>
                  <a:srgbClr val="062656"/>
                </a:solidFill>
              </a:rPr>
              <a:t>01. Common Cloud Migration Challenges</a:t>
            </a:r>
          </a:p>
          <a:p>
            <a:r>
              <a:rPr lang="en-IN" sz="1600" dirty="0">
                <a:solidFill>
                  <a:srgbClr val="062656"/>
                </a:solidFill>
              </a:rPr>
              <a:t>02. Cloud Accelerator &amp; How It Helps</a:t>
            </a:r>
          </a:p>
          <a:p>
            <a:r>
              <a:rPr lang="en-IN" sz="1600" b="1" dirty="0"/>
              <a:t>03. </a:t>
            </a:r>
            <a:r>
              <a:rPr lang="en-US" sz="1600" b="1" dirty="0"/>
              <a:t>Cloud Ecosystem With vs, Without Cloud Accelerator</a:t>
            </a:r>
            <a:endParaRPr lang="en-IN" sz="1600" b="1" dirty="0"/>
          </a:p>
          <a:p>
            <a:r>
              <a:rPr lang="en-IN" sz="1600" dirty="0">
                <a:solidFill>
                  <a:srgbClr val="062656"/>
                </a:solidFill>
              </a:rPr>
              <a:t>04. Financial Benefits of Using Cloud Accelerator</a:t>
            </a:r>
          </a:p>
          <a:p>
            <a:r>
              <a:rPr lang="en-IN" sz="1600" dirty="0">
                <a:solidFill>
                  <a:srgbClr val="062656"/>
                </a:solidFill>
              </a:rPr>
              <a:t>05. Cloud Accelerator: Customer Success Story</a:t>
            </a:r>
          </a:p>
        </p:txBody>
      </p:sp>
    </p:spTree>
    <p:extLst>
      <p:ext uri="{BB962C8B-B14F-4D97-AF65-F5344CB8AC3E}">
        <p14:creationId xmlns:p14="http://schemas.microsoft.com/office/powerpoint/2010/main" val="1267817430"/>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6EC8F1-88A7-D04C-8387-692EA9166435}"/>
              </a:ext>
            </a:extLst>
          </p:cNvPr>
          <p:cNvSpPr>
            <a:spLocks noGrp="1"/>
          </p:cNvSpPr>
          <p:nvPr>
            <p:ph type="ctrTitle"/>
          </p:nvPr>
        </p:nvSpPr>
        <p:spPr/>
        <p:txBody>
          <a:bodyPr/>
          <a:lstStyle/>
          <a:p>
            <a:r>
              <a:rPr lang="en-US" dirty="0"/>
              <a:t>Cloud Ecosystem without Cloud Accelerator</a:t>
            </a:r>
          </a:p>
        </p:txBody>
      </p:sp>
      <p:sp>
        <p:nvSpPr>
          <p:cNvPr id="166" name="Rounded Rectangle 5">
            <a:extLst>
              <a:ext uri="{FF2B5EF4-FFF2-40B4-BE49-F238E27FC236}">
                <a16:creationId xmlns:a16="http://schemas.microsoft.com/office/drawing/2014/main" id="{F2EF9CCB-1121-412D-88A3-C4253CADA98C}"/>
              </a:ext>
            </a:extLst>
          </p:cNvPr>
          <p:cNvSpPr/>
          <p:nvPr/>
        </p:nvSpPr>
        <p:spPr>
          <a:xfrm>
            <a:off x="915833" y="1200335"/>
            <a:ext cx="10360334" cy="5093932"/>
          </a:xfrm>
          <a:prstGeom prst="roundRect">
            <a:avLst>
              <a:gd name="adj" fmla="val 1626"/>
            </a:avLst>
          </a:prstGeom>
          <a:solidFill>
            <a:schemeClr val="bg1"/>
          </a:solidFill>
          <a:ln>
            <a:no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descr="Graphical user interface&#10;&#10;Description automatically generated">
            <a:extLst>
              <a:ext uri="{FF2B5EF4-FFF2-40B4-BE49-F238E27FC236}">
                <a16:creationId xmlns:a16="http://schemas.microsoft.com/office/drawing/2014/main" id="{6B87188D-D80D-9CE2-88F9-D7581ED3181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5833" y="1341113"/>
            <a:ext cx="10360334" cy="4808137"/>
          </a:xfrm>
          <a:prstGeom prst="rect">
            <a:avLst/>
          </a:prstGeom>
        </p:spPr>
      </p:pic>
      <p:sp>
        <p:nvSpPr>
          <p:cNvPr id="7" name="Rectangle 6">
            <a:extLst>
              <a:ext uri="{FF2B5EF4-FFF2-40B4-BE49-F238E27FC236}">
                <a16:creationId xmlns:a16="http://schemas.microsoft.com/office/drawing/2014/main" id="{8238125B-E8C7-57A8-F5C6-212798A9CE95}"/>
              </a:ext>
            </a:extLst>
          </p:cNvPr>
          <p:cNvSpPr/>
          <p:nvPr/>
        </p:nvSpPr>
        <p:spPr>
          <a:xfrm>
            <a:off x="7830105" y="1200335"/>
            <a:ext cx="3446062" cy="1418578"/>
          </a:xfrm>
          <a:prstGeom prst="rect">
            <a:avLst/>
          </a:prstGeom>
          <a:gradFill>
            <a:gsLst>
              <a:gs pos="0">
                <a:srgbClr val="003D8D"/>
              </a:gs>
              <a:gs pos="100000">
                <a:srgbClr val="00B1F0"/>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aleway" panose="020B0003030101060003" pitchFamily="34" charset="0"/>
            </a:endParaRPr>
          </a:p>
        </p:txBody>
      </p:sp>
      <p:pic>
        <p:nvPicPr>
          <p:cNvPr id="9" name="Graphic 8" descr="Open quotation mark with solid fill">
            <a:extLst>
              <a:ext uri="{FF2B5EF4-FFF2-40B4-BE49-F238E27FC236}">
                <a16:creationId xmlns:a16="http://schemas.microsoft.com/office/drawing/2014/main" id="{27A8C17A-25AD-CB68-B695-1A8888BA109A}"/>
              </a:ext>
            </a:extLst>
          </p:cNvPr>
          <p:cNvPicPr>
            <a:picLocks noChangeAspect="1"/>
          </p:cNvPicPr>
          <p:nvPr/>
        </p:nvPicPr>
        <p:blipFill>
          <a:blip r:embed="rId4">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7806158" y="1142752"/>
            <a:ext cx="529974" cy="529974"/>
          </a:xfrm>
          <a:prstGeom prst="rect">
            <a:avLst/>
          </a:prstGeom>
        </p:spPr>
      </p:pic>
      <p:sp>
        <p:nvSpPr>
          <p:cNvPr id="10" name="TextBox 9">
            <a:extLst>
              <a:ext uri="{FF2B5EF4-FFF2-40B4-BE49-F238E27FC236}">
                <a16:creationId xmlns:a16="http://schemas.microsoft.com/office/drawing/2014/main" id="{F4487E13-A779-7B9C-6C54-F6ABB6AD36ED}"/>
              </a:ext>
            </a:extLst>
          </p:cNvPr>
          <p:cNvSpPr txBox="1"/>
          <p:nvPr/>
        </p:nvSpPr>
        <p:spPr>
          <a:xfrm>
            <a:off x="7931345" y="1535161"/>
            <a:ext cx="3245641" cy="1015663"/>
          </a:xfrm>
          <a:prstGeom prst="rect">
            <a:avLst/>
          </a:prstGeom>
          <a:noFill/>
        </p:spPr>
        <p:txBody>
          <a:bodyPr wrap="square" lIns="0" rIns="0" rtlCol="0" anchor="t" anchorCtr="0">
            <a:spAutoFit/>
          </a:bodyPr>
          <a:lstStyle/>
          <a:p>
            <a:pPr lvl="0" defTabSz="457200" hangingPunct="0">
              <a:defRPr/>
            </a:pPr>
            <a:r>
              <a:rPr lang="en-US" sz="1200" kern="0" dirty="0">
                <a:solidFill>
                  <a:schemeClr val="bg1"/>
                </a:solidFill>
                <a:latin typeface="Raleway" pitchFamily="2" charset="0"/>
                <a:sym typeface="Calibri"/>
              </a:rPr>
              <a:t>This is an example of what an enterprise cloud ecosystem looks like...with 8- or sometimes even more disparate groups that a workload owner must interface with along their sequential path to cloud. </a:t>
            </a:r>
          </a:p>
        </p:txBody>
      </p:sp>
    </p:spTree>
    <p:extLst>
      <p:ext uri="{BB962C8B-B14F-4D97-AF65-F5344CB8AC3E}">
        <p14:creationId xmlns:p14="http://schemas.microsoft.com/office/powerpoint/2010/main" val="395629758"/>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6EC8F1-88A7-D04C-8387-692EA9166435}"/>
              </a:ext>
            </a:extLst>
          </p:cNvPr>
          <p:cNvSpPr>
            <a:spLocks noGrp="1"/>
          </p:cNvSpPr>
          <p:nvPr>
            <p:ph type="ctrTitle"/>
          </p:nvPr>
        </p:nvSpPr>
        <p:spPr/>
        <p:txBody>
          <a:bodyPr/>
          <a:lstStyle/>
          <a:p>
            <a:r>
              <a:rPr lang="en-US" dirty="0"/>
              <a:t>Cloud Ecosystem without Cloud Accelerator</a:t>
            </a:r>
          </a:p>
        </p:txBody>
      </p:sp>
      <p:sp>
        <p:nvSpPr>
          <p:cNvPr id="166" name="Rounded Rectangle 5">
            <a:extLst>
              <a:ext uri="{FF2B5EF4-FFF2-40B4-BE49-F238E27FC236}">
                <a16:creationId xmlns:a16="http://schemas.microsoft.com/office/drawing/2014/main" id="{F2EF9CCB-1121-412D-88A3-C4253CADA98C}"/>
              </a:ext>
            </a:extLst>
          </p:cNvPr>
          <p:cNvSpPr/>
          <p:nvPr/>
        </p:nvSpPr>
        <p:spPr>
          <a:xfrm>
            <a:off x="915833" y="1200335"/>
            <a:ext cx="10360334" cy="5093932"/>
          </a:xfrm>
          <a:prstGeom prst="roundRect">
            <a:avLst>
              <a:gd name="adj" fmla="val 1626"/>
            </a:avLst>
          </a:prstGeom>
          <a:solidFill>
            <a:schemeClr val="bg1"/>
          </a:solidFill>
          <a:ln>
            <a:no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8" name="Rectangle 167">
            <a:extLst>
              <a:ext uri="{FF2B5EF4-FFF2-40B4-BE49-F238E27FC236}">
                <a16:creationId xmlns:a16="http://schemas.microsoft.com/office/drawing/2014/main" id="{965A824A-6F01-40EF-B192-3849A56F69D7}"/>
              </a:ext>
            </a:extLst>
          </p:cNvPr>
          <p:cNvSpPr/>
          <p:nvPr/>
        </p:nvSpPr>
        <p:spPr>
          <a:xfrm>
            <a:off x="7830105" y="1200335"/>
            <a:ext cx="3446062" cy="1418578"/>
          </a:xfrm>
          <a:prstGeom prst="rect">
            <a:avLst/>
          </a:prstGeom>
          <a:gradFill>
            <a:gsLst>
              <a:gs pos="0">
                <a:srgbClr val="003D8D"/>
              </a:gs>
              <a:gs pos="100000">
                <a:srgbClr val="00B1F0"/>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aleway" panose="020B0003030101060003" pitchFamily="34" charset="0"/>
            </a:endParaRPr>
          </a:p>
        </p:txBody>
      </p:sp>
      <p:pic>
        <p:nvPicPr>
          <p:cNvPr id="169" name="Graphic 168" descr="Open quotation mark with solid fill">
            <a:extLst>
              <a:ext uri="{FF2B5EF4-FFF2-40B4-BE49-F238E27FC236}">
                <a16:creationId xmlns:a16="http://schemas.microsoft.com/office/drawing/2014/main" id="{03046127-D206-441E-8AB8-5E92C1F28E93}"/>
              </a:ext>
            </a:extLst>
          </p:cNvPr>
          <p:cNvPicPr>
            <a:picLocks noChangeAspect="1"/>
          </p:cNvPicPr>
          <p:nvPr/>
        </p:nvPicPr>
        <p:blipFill>
          <a:blip r:embed="rId3">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7806158" y="1142752"/>
            <a:ext cx="529974" cy="529974"/>
          </a:xfrm>
          <a:prstGeom prst="rect">
            <a:avLst/>
          </a:prstGeom>
        </p:spPr>
      </p:pic>
      <p:sp>
        <p:nvSpPr>
          <p:cNvPr id="8" name="TextBox 7">
            <a:extLst>
              <a:ext uri="{FF2B5EF4-FFF2-40B4-BE49-F238E27FC236}">
                <a16:creationId xmlns:a16="http://schemas.microsoft.com/office/drawing/2014/main" id="{CB163FA9-D394-45C5-BE2E-7B0F74A71C61}"/>
              </a:ext>
            </a:extLst>
          </p:cNvPr>
          <p:cNvSpPr txBox="1"/>
          <p:nvPr/>
        </p:nvSpPr>
        <p:spPr>
          <a:xfrm>
            <a:off x="7931345" y="1535161"/>
            <a:ext cx="3245641" cy="1015663"/>
          </a:xfrm>
          <a:prstGeom prst="rect">
            <a:avLst/>
          </a:prstGeom>
          <a:noFill/>
        </p:spPr>
        <p:txBody>
          <a:bodyPr wrap="square" lIns="0" rIns="0" rtlCol="0" anchor="t" anchorCtr="0">
            <a:spAutoFit/>
          </a:bodyPr>
          <a:lstStyle/>
          <a:p>
            <a:pPr lvl="0" defTabSz="457200" hangingPunct="0">
              <a:defRPr/>
            </a:pPr>
            <a:r>
              <a:rPr lang="en-US" sz="1200" kern="0" dirty="0">
                <a:solidFill>
                  <a:schemeClr val="bg1"/>
                </a:solidFill>
                <a:latin typeface="Raleway" pitchFamily="2" charset="0"/>
                <a:sym typeface="Calibri"/>
              </a:rPr>
              <a:t>Keep in mind, that in an enterprise-wide cloud directive, each of those teams serve as single sources for the hundreds, or even thousands of workload owners that are trying to move to cloud.</a:t>
            </a:r>
          </a:p>
        </p:txBody>
      </p:sp>
      <p:pic>
        <p:nvPicPr>
          <p:cNvPr id="2" name="Picture 1" descr="Graphical user interface&#10;&#10;Description automatically generated">
            <a:extLst>
              <a:ext uri="{FF2B5EF4-FFF2-40B4-BE49-F238E27FC236}">
                <a16:creationId xmlns:a16="http://schemas.microsoft.com/office/drawing/2014/main" id="{4A734132-A49F-2167-F124-662380C2EBF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15833" y="1341113"/>
            <a:ext cx="10360334" cy="4808137"/>
          </a:xfrm>
          <a:prstGeom prst="rect">
            <a:avLst/>
          </a:prstGeom>
        </p:spPr>
      </p:pic>
    </p:spTree>
    <p:extLst>
      <p:ext uri="{BB962C8B-B14F-4D97-AF65-F5344CB8AC3E}">
        <p14:creationId xmlns:p14="http://schemas.microsoft.com/office/powerpoint/2010/main" val="2801611647"/>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6EC8F1-88A7-D04C-8387-692EA9166435}"/>
              </a:ext>
            </a:extLst>
          </p:cNvPr>
          <p:cNvSpPr>
            <a:spLocks noGrp="1"/>
          </p:cNvSpPr>
          <p:nvPr>
            <p:ph type="ctrTitle"/>
          </p:nvPr>
        </p:nvSpPr>
        <p:spPr/>
        <p:txBody>
          <a:bodyPr/>
          <a:lstStyle/>
          <a:p>
            <a:r>
              <a:rPr lang="en-US" dirty="0"/>
              <a:t>Cloud Ecosystem without Cloud Accelerator</a:t>
            </a:r>
          </a:p>
        </p:txBody>
      </p:sp>
      <p:sp>
        <p:nvSpPr>
          <p:cNvPr id="166" name="Rounded Rectangle 5">
            <a:extLst>
              <a:ext uri="{FF2B5EF4-FFF2-40B4-BE49-F238E27FC236}">
                <a16:creationId xmlns:a16="http://schemas.microsoft.com/office/drawing/2014/main" id="{F2EF9CCB-1121-412D-88A3-C4253CADA98C}"/>
              </a:ext>
            </a:extLst>
          </p:cNvPr>
          <p:cNvSpPr/>
          <p:nvPr/>
        </p:nvSpPr>
        <p:spPr>
          <a:xfrm>
            <a:off x="915833" y="1200335"/>
            <a:ext cx="10360334" cy="5093932"/>
          </a:xfrm>
          <a:prstGeom prst="roundRect">
            <a:avLst>
              <a:gd name="adj" fmla="val 1626"/>
            </a:avLst>
          </a:prstGeom>
          <a:solidFill>
            <a:schemeClr val="bg1"/>
          </a:solidFill>
          <a:ln>
            <a:no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 name="Picture 1" descr="Graphical user interface&#10;&#10;Description automatically generated">
            <a:extLst>
              <a:ext uri="{FF2B5EF4-FFF2-40B4-BE49-F238E27FC236}">
                <a16:creationId xmlns:a16="http://schemas.microsoft.com/office/drawing/2014/main" id="{961D044F-5E08-C92E-342A-AABF4CD1333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5833" y="1341113"/>
            <a:ext cx="10360334" cy="4808137"/>
          </a:xfrm>
          <a:prstGeom prst="rect">
            <a:avLst/>
          </a:prstGeom>
        </p:spPr>
      </p:pic>
      <p:sp>
        <p:nvSpPr>
          <p:cNvPr id="5" name="Rectangle 4">
            <a:extLst>
              <a:ext uri="{FF2B5EF4-FFF2-40B4-BE49-F238E27FC236}">
                <a16:creationId xmlns:a16="http://schemas.microsoft.com/office/drawing/2014/main" id="{72B14655-EEE0-04E0-873C-C71B158B8AA3}"/>
              </a:ext>
            </a:extLst>
          </p:cNvPr>
          <p:cNvSpPr/>
          <p:nvPr/>
        </p:nvSpPr>
        <p:spPr>
          <a:xfrm>
            <a:off x="7830105" y="1200335"/>
            <a:ext cx="3446062" cy="1418578"/>
          </a:xfrm>
          <a:prstGeom prst="rect">
            <a:avLst/>
          </a:prstGeom>
          <a:gradFill>
            <a:gsLst>
              <a:gs pos="0">
                <a:srgbClr val="003D8D"/>
              </a:gs>
              <a:gs pos="100000">
                <a:srgbClr val="00B1F0"/>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aleway" panose="020B0003030101060003" pitchFamily="34" charset="0"/>
            </a:endParaRPr>
          </a:p>
        </p:txBody>
      </p:sp>
      <p:pic>
        <p:nvPicPr>
          <p:cNvPr id="6" name="Graphic 5" descr="Open quotation mark with solid fill">
            <a:extLst>
              <a:ext uri="{FF2B5EF4-FFF2-40B4-BE49-F238E27FC236}">
                <a16:creationId xmlns:a16="http://schemas.microsoft.com/office/drawing/2014/main" id="{5BC3A582-715A-7B40-ABAA-B72F68D3ADF4}"/>
              </a:ext>
            </a:extLst>
          </p:cNvPr>
          <p:cNvPicPr>
            <a:picLocks noChangeAspect="1"/>
          </p:cNvPicPr>
          <p:nvPr/>
        </p:nvPicPr>
        <p:blipFill>
          <a:blip r:embed="rId4">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7806158" y="1142752"/>
            <a:ext cx="529974" cy="529974"/>
          </a:xfrm>
          <a:prstGeom prst="rect">
            <a:avLst/>
          </a:prstGeom>
        </p:spPr>
      </p:pic>
      <p:sp>
        <p:nvSpPr>
          <p:cNvPr id="7" name="TextBox 6">
            <a:extLst>
              <a:ext uri="{FF2B5EF4-FFF2-40B4-BE49-F238E27FC236}">
                <a16:creationId xmlns:a16="http://schemas.microsoft.com/office/drawing/2014/main" id="{20E03A36-03C3-CC16-A15C-0497CDCC4749}"/>
              </a:ext>
            </a:extLst>
          </p:cNvPr>
          <p:cNvSpPr txBox="1"/>
          <p:nvPr/>
        </p:nvSpPr>
        <p:spPr>
          <a:xfrm>
            <a:off x="7931345" y="1535161"/>
            <a:ext cx="2943801" cy="1015663"/>
          </a:xfrm>
          <a:prstGeom prst="rect">
            <a:avLst/>
          </a:prstGeom>
          <a:noFill/>
        </p:spPr>
        <p:txBody>
          <a:bodyPr wrap="square" lIns="0" rIns="0" rtlCol="0" anchor="t" anchorCtr="0">
            <a:spAutoFit/>
          </a:bodyPr>
          <a:lstStyle/>
          <a:p>
            <a:pPr lvl="0" defTabSz="457200" hangingPunct="0">
              <a:defRPr/>
            </a:pPr>
            <a:r>
              <a:rPr lang="en-US" sz="1200" kern="0" dirty="0">
                <a:solidFill>
                  <a:schemeClr val="bg1"/>
                </a:solidFill>
                <a:latin typeface="Raleway" pitchFamily="2" charset="0"/>
                <a:sym typeface="Calibri"/>
              </a:rPr>
              <a:t>Looking at this, you can start to see how things can quickly get bogged down at various stops in the process and cause huge delays in the cloud migration process.</a:t>
            </a:r>
          </a:p>
        </p:txBody>
      </p:sp>
    </p:spTree>
    <p:extLst>
      <p:ext uri="{BB962C8B-B14F-4D97-AF65-F5344CB8AC3E}">
        <p14:creationId xmlns:p14="http://schemas.microsoft.com/office/powerpoint/2010/main" val="1951372043"/>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6EC8F1-88A7-D04C-8387-692EA9166435}"/>
              </a:ext>
            </a:extLst>
          </p:cNvPr>
          <p:cNvSpPr>
            <a:spLocks noGrp="1"/>
          </p:cNvSpPr>
          <p:nvPr>
            <p:ph type="ctrTitle"/>
          </p:nvPr>
        </p:nvSpPr>
        <p:spPr/>
        <p:txBody>
          <a:bodyPr/>
          <a:lstStyle/>
          <a:p>
            <a:r>
              <a:rPr lang="en-US" dirty="0"/>
              <a:t>Cloud Ecosystem with Cloud Accelerator</a:t>
            </a:r>
          </a:p>
        </p:txBody>
      </p:sp>
      <p:sp>
        <p:nvSpPr>
          <p:cNvPr id="166" name="Rounded Rectangle 5">
            <a:extLst>
              <a:ext uri="{FF2B5EF4-FFF2-40B4-BE49-F238E27FC236}">
                <a16:creationId xmlns:a16="http://schemas.microsoft.com/office/drawing/2014/main" id="{F2EF9CCB-1121-412D-88A3-C4253CADA98C}"/>
              </a:ext>
            </a:extLst>
          </p:cNvPr>
          <p:cNvSpPr/>
          <p:nvPr/>
        </p:nvSpPr>
        <p:spPr>
          <a:xfrm>
            <a:off x="915833" y="1200335"/>
            <a:ext cx="10360334" cy="5093932"/>
          </a:xfrm>
          <a:prstGeom prst="roundRect">
            <a:avLst>
              <a:gd name="adj" fmla="val 1626"/>
            </a:avLst>
          </a:prstGeom>
          <a:solidFill>
            <a:schemeClr val="bg1"/>
          </a:solidFill>
          <a:ln>
            <a:no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EFCBF6EE-9D2A-4B60-A4EA-5A87289E9417}"/>
              </a:ext>
            </a:extLst>
          </p:cNvPr>
          <p:cNvSpPr txBox="1"/>
          <p:nvPr/>
        </p:nvSpPr>
        <p:spPr>
          <a:xfrm>
            <a:off x="1132051" y="1249385"/>
            <a:ext cx="2943801" cy="830997"/>
          </a:xfrm>
          <a:prstGeom prst="rect">
            <a:avLst/>
          </a:prstGeom>
          <a:noFill/>
        </p:spPr>
        <p:txBody>
          <a:bodyPr wrap="square" lIns="0" rIns="0" rtlCol="0" anchor="t" anchorCtr="0">
            <a:spAutoFit/>
          </a:bodyPr>
          <a:lstStyle/>
          <a:p>
            <a:pPr lvl="0" defTabSz="457200" hangingPunct="0">
              <a:defRPr/>
            </a:pPr>
            <a:r>
              <a:rPr lang="en-US" sz="1600" kern="0" dirty="0">
                <a:latin typeface="Raleway" pitchFamily="2" charset="0"/>
                <a:sym typeface="Calibri"/>
              </a:rPr>
              <a:t>Now </a:t>
            </a:r>
            <a:r>
              <a:rPr lang="en-US" sz="1600" b="1" kern="0" dirty="0">
                <a:latin typeface="Raleway" pitchFamily="2" charset="0"/>
                <a:sym typeface="Calibri"/>
              </a:rPr>
              <a:t>Multiple Workloads can migrate simultaneously</a:t>
            </a:r>
            <a:r>
              <a:rPr lang="en-US" sz="1600" kern="0" dirty="0">
                <a:latin typeface="Raleway" pitchFamily="2" charset="0"/>
                <a:sym typeface="Calibri"/>
              </a:rPr>
              <a:t> </a:t>
            </a:r>
            <a:r>
              <a:rPr lang="en-US" sz="1600" kern="0" dirty="0">
                <a:solidFill>
                  <a:srgbClr val="00B0F0"/>
                </a:solidFill>
                <a:latin typeface="Raleway" pitchFamily="2" charset="0"/>
                <a:sym typeface="Calibri"/>
              </a:rPr>
              <a:t>without facing bottlenecks.</a:t>
            </a:r>
          </a:p>
        </p:txBody>
      </p:sp>
      <p:pic>
        <p:nvPicPr>
          <p:cNvPr id="5" name="Picture 4" descr="Diagram&#10;&#10;Description automatically generated with medium confidence">
            <a:extLst>
              <a:ext uri="{FF2B5EF4-FFF2-40B4-BE49-F238E27FC236}">
                <a16:creationId xmlns:a16="http://schemas.microsoft.com/office/drawing/2014/main" id="{81A945C4-05DC-E7AA-64B2-B04A0BB2469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421" y="2219855"/>
            <a:ext cx="8660507" cy="4032348"/>
          </a:xfrm>
          <a:prstGeom prst="rect">
            <a:avLst/>
          </a:prstGeom>
        </p:spPr>
      </p:pic>
      <p:sp>
        <p:nvSpPr>
          <p:cNvPr id="7" name="Rectangle 6">
            <a:extLst>
              <a:ext uri="{FF2B5EF4-FFF2-40B4-BE49-F238E27FC236}">
                <a16:creationId xmlns:a16="http://schemas.microsoft.com/office/drawing/2014/main" id="{A672C921-322F-75FE-F2B9-D34524170BAF}"/>
              </a:ext>
            </a:extLst>
          </p:cNvPr>
          <p:cNvSpPr/>
          <p:nvPr/>
        </p:nvSpPr>
        <p:spPr>
          <a:xfrm>
            <a:off x="7830105" y="1200335"/>
            <a:ext cx="3446062" cy="1418578"/>
          </a:xfrm>
          <a:prstGeom prst="rect">
            <a:avLst/>
          </a:prstGeom>
          <a:gradFill>
            <a:gsLst>
              <a:gs pos="0">
                <a:srgbClr val="003D8D"/>
              </a:gs>
              <a:gs pos="100000">
                <a:srgbClr val="00B1F0"/>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aleway" panose="020B0003030101060003" pitchFamily="34" charset="0"/>
            </a:endParaRPr>
          </a:p>
        </p:txBody>
      </p:sp>
      <p:pic>
        <p:nvPicPr>
          <p:cNvPr id="9" name="Graphic 8" descr="Open quotation mark with solid fill">
            <a:extLst>
              <a:ext uri="{FF2B5EF4-FFF2-40B4-BE49-F238E27FC236}">
                <a16:creationId xmlns:a16="http://schemas.microsoft.com/office/drawing/2014/main" id="{818C34E9-AE8B-99C8-30E4-19290A747FF4}"/>
              </a:ext>
            </a:extLst>
          </p:cNvPr>
          <p:cNvPicPr>
            <a:picLocks noChangeAspect="1"/>
          </p:cNvPicPr>
          <p:nvPr/>
        </p:nvPicPr>
        <p:blipFill>
          <a:blip r:embed="rId4">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7806158" y="1142752"/>
            <a:ext cx="529974" cy="529974"/>
          </a:xfrm>
          <a:prstGeom prst="rect">
            <a:avLst/>
          </a:prstGeom>
        </p:spPr>
      </p:pic>
      <p:sp>
        <p:nvSpPr>
          <p:cNvPr id="10" name="TextBox 9">
            <a:extLst>
              <a:ext uri="{FF2B5EF4-FFF2-40B4-BE49-F238E27FC236}">
                <a16:creationId xmlns:a16="http://schemas.microsoft.com/office/drawing/2014/main" id="{7A1B0947-1454-75C5-FBA2-15E457A3500C}"/>
              </a:ext>
            </a:extLst>
          </p:cNvPr>
          <p:cNvSpPr txBox="1"/>
          <p:nvPr/>
        </p:nvSpPr>
        <p:spPr>
          <a:xfrm>
            <a:off x="7931345" y="1535161"/>
            <a:ext cx="3183524" cy="1015663"/>
          </a:xfrm>
          <a:prstGeom prst="rect">
            <a:avLst/>
          </a:prstGeom>
          <a:noFill/>
        </p:spPr>
        <p:txBody>
          <a:bodyPr wrap="square" lIns="0" rIns="0" rtlCol="0" anchor="t" anchorCtr="0">
            <a:spAutoFit/>
          </a:bodyPr>
          <a:lstStyle/>
          <a:p>
            <a:pPr lvl="0" defTabSz="457200" hangingPunct="0">
              <a:defRPr/>
            </a:pPr>
            <a:r>
              <a:rPr lang="en-US" sz="1200" kern="0" dirty="0">
                <a:solidFill>
                  <a:schemeClr val="bg1"/>
                </a:solidFill>
                <a:latin typeface="Raleway" pitchFamily="2" charset="0"/>
                <a:sym typeface="Calibri"/>
              </a:rPr>
              <a:t>Here we see what an enterprise cloud ecosystem looks like with Cloud Accelerator. </a:t>
            </a:r>
          </a:p>
          <a:p>
            <a:pPr lvl="0" defTabSz="457200" hangingPunct="0">
              <a:defRPr/>
            </a:pPr>
            <a:endParaRPr lang="en-US" sz="1200" kern="0" dirty="0">
              <a:solidFill>
                <a:schemeClr val="bg1"/>
              </a:solidFill>
              <a:latin typeface="Raleway" pitchFamily="2" charset="0"/>
              <a:sym typeface="Calibri"/>
            </a:endParaRPr>
          </a:p>
          <a:p>
            <a:pPr lvl="0" defTabSz="457200" hangingPunct="0">
              <a:defRPr/>
            </a:pPr>
            <a:r>
              <a:rPr lang="en-US" sz="1200" kern="0" dirty="0">
                <a:solidFill>
                  <a:schemeClr val="bg1"/>
                </a:solidFill>
                <a:latin typeface="Raleway" pitchFamily="2" charset="0"/>
                <a:sym typeface="Calibri"/>
              </a:rPr>
              <a:t>Now, you’ll see that the processes and stops that were previously sequential with…</a:t>
            </a:r>
          </a:p>
        </p:txBody>
      </p:sp>
    </p:spTree>
    <p:extLst>
      <p:ext uri="{BB962C8B-B14F-4D97-AF65-F5344CB8AC3E}">
        <p14:creationId xmlns:p14="http://schemas.microsoft.com/office/powerpoint/2010/main" val="2855936917"/>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6EC8F1-88A7-D04C-8387-692EA9166435}"/>
              </a:ext>
            </a:extLst>
          </p:cNvPr>
          <p:cNvSpPr>
            <a:spLocks noGrp="1"/>
          </p:cNvSpPr>
          <p:nvPr>
            <p:ph type="ctrTitle"/>
          </p:nvPr>
        </p:nvSpPr>
        <p:spPr/>
        <p:txBody>
          <a:bodyPr/>
          <a:lstStyle/>
          <a:p>
            <a:r>
              <a:rPr lang="en-US" dirty="0"/>
              <a:t>Cloud Ecosystem with Cloud Accelerator</a:t>
            </a:r>
          </a:p>
        </p:txBody>
      </p:sp>
      <p:sp>
        <p:nvSpPr>
          <p:cNvPr id="166" name="Rounded Rectangle 5">
            <a:extLst>
              <a:ext uri="{FF2B5EF4-FFF2-40B4-BE49-F238E27FC236}">
                <a16:creationId xmlns:a16="http://schemas.microsoft.com/office/drawing/2014/main" id="{F2EF9CCB-1121-412D-88A3-C4253CADA98C}"/>
              </a:ext>
            </a:extLst>
          </p:cNvPr>
          <p:cNvSpPr/>
          <p:nvPr/>
        </p:nvSpPr>
        <p:spPr>
          <a:xfrm>
            <a:off x="915833" y="1200335"/>
            <a:ext cx="10360334" cy="5093932"/>
          </a:xfrm>
          <a:prstGeom prst="roundRect">
            <a:avLst>
              <a:gd name="adj" fmla="val 1626"/>
            </a:avLst>
          </a:prstGeom>
          <a:solidFill>
            <a:schemeClr val="bg1"/>
          </a:solidFill>
          <a:ln>
            <a:no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EFCBF6EE-9D2A-4B60-A4EA-5A87289E9417}"/>
              </a:ext>
            </a:extLst>
          </p:cNvPr>
          <p:cNvSpPr txBox="1"/>
          <p:nvPr/>
        </p:nvSpPr>
        <p:spPr>
          <a:xfrm>
            <a:off x="1132051" y="1249385"/>
            <a:ext cx="2943801" cy="830997"/>
          </a:xfrm>
          <a:prstGeom prst="rect">
            <a:avLst/>
          </a:prstGeom>
          <a:noFill/>
        </p:spPr>
        <p:txBody>
          <a:bodyPr wrap="square" lIns="0" rIns="0" rtlCol="0" anchor="t" anchorCtr="0">
            <a:spAutoFit/>
          </a:bodyPr>
          <a:lstStyle/>
          <a:p>
            <a:pPr lvl="0" defTabSz="457200" hangingPunct="0">
              <a:defRPr/>
            </a:pPr>
            <a:r>
              <a:rPr lang="en-US" sz="1600" kern="0" dirty="0">
                <a:latin typeface="Raleway" pitchFamily="2" charset="0"/>
                <a:sym typeface="Calibri"/>
              </a:rPr>
              <a:t>Now </a:t>
            </a:r>
            <a:r>
              <a:rPr lang="en-US" sz="1600" b="1" kern="0" dirty="0">
                <a:latin typeface="Raleway" pitchFamily="2" charset="0"/>
                <a:sym typeface="Calibri"/>
              </a:rPr>
              <a:t>Multiple Workloads can migrate simultaneously</a:t>
            </a:r>
            <a:r>
              <a:rPr lang="en-US" sz="1600" kern="0" dirty="0">
                <a:latin typeface="Raleway" pitchFamily="2" charset="0"/>
                <a:sym typeface="Calibri"/>
              </a:rPr>
              <a:t> </a:t>
            </a:r>
            <a:r>
              <a:rPr lang="en-US" sz="1600" kern="0" dirty="0">
                <a:solidFill>
                  <a:srgbClr val="00B0F0"/>
                </a:solidFill>
                <a:latin typeface="Raleway" pitchFamily="2" charset="0"/>
                <a:sym typeface="Calibri"/>
              </a:rPr>
              <a:t>without facing bottlenecks.</a:t>
            </a:r>
          </a:p>
        </p:txBody>
      </p:sp>
      <p:pic>
        <p:nvPicPr>
          <p:cNvPr id="2" name="Picture 1" descr="Diagram&#10;&#10;Description automatically generated with medium confidence">
            <a:extLst>
              <a:ext uri="{FF2B5EF4-FFF2-40B4-BE49-F238E27FC236}">
                <a16:creationId xmlns:a16="http://schemas.microsoft.com/office/drawing/2014/main" id="{4B6A669D-48B6-6FF5-D241-4BCD2215D71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421" y="2219855"/>
            <a:ext cx="8660507" cy="4032348"/>
          </a:xfrm>
          <a:prstGeom prst="rect">
            <a:avLst/>
          </a:prstGeom>
        </p:spPr>
      </p:pic>
      <p:sp>
        <p:nvSpPr>
          <p:cNvPr id="5" name="Rectangle 4">
            <a:extLst>
              <a:ext uri="{FF2B5EF4-FFF2-40B4-BE49-F238E27FC236}">
                <a16:creationId xmlns:a16="http://schemas.microsoft.com/office/drawing/2014/main" id="{22D0CB8F-D9D2-D650-4820-5623A61119C1}"/>
              </a:ext>
            </a:extLst>
          </p:cNvPr>
          <p:cNvSpPr/>
          <p:nvPr/>
        </p:nvSpPr>
        <p:spPr>
          <a:xfrm>
            <a:off x="7830105" y="1200335"/>
            <a:ext cx="3446062" cy="1418578"/>
          </a:xfrm>
          <a:prstGeom prst="rect">
            <a:avLst/>
          </a:prstGeom>
          <a:gradFill>
            <a:gsLst>
              <a:gs pos="0">
                <a:srgbClr val="003D8D"/>
              </a:gs>
              <a:gs pos="100000">
                <a:srgbClr val="00B1F0"/>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aleway" panose="020B0003030101060003" pitchFamily="34" charset="0"/>
            </a:endParaRPr>
          </a:p>
        </p:txBody>
      </p:sp>
      <p:pic>
        <p:nvPicPr>
          <p:cNvPr id="6" name="Graphic 5" descr="Open quotation mark with solid fill">
            <a:extLst>
              <a:ext uri="{FF2B5EF4-FFF2-40B4-BE49-F238E27FC236}">
                <a16:creationId xmlns:a16="http://schemas.microsoft.com/office/drawing/2014/main" id="{92F78EB8-726C-D94B-2737-8549ECAE12B8}"/>
              </a:ext>
            </a:extLst>
          </p:cNvPr>
          <p:cNvPicPr>
            <a:picLocks noChangeAspect="1"/>
          </p:cNvPicPr>
          <p:nvPr/>
        </p:nvPicPr>
        <p:blipFill>
          <a:blip r:embed="rId4">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7806158" y="1142752"/>
            <a:ext cx="529974" cy="529974"/>
          </a:xfrm>
          <a:prstGeom prst="rect">
            <a:avLst/>
          </a:prstGeom>
        </p:spPr>
      </p:pic>
      <p:sp>
        <p:nvSpPr>
          <p:cNvPr id="7" name="TextBox 6">
            <a:extLst>
              <a:ext uri="{FF2B5EF4-FFF2-40B4-BE49-F238E27FC236}">
                <a16:creationId xmlns:a16="http://schemas.microsoft.com/office/drawing/2014/main" id="{BD17D556-768D-A82A-8C9D-5D0DA129F869}"/>
              </a:ext>
            </a:extLst>
          </p:cNvPr>
          <p:cNvSpPr txBox="1"/>
          <p:nvPr/>
        </p:nvSpPr>
        <p:spPr>
          <a:xfrm>
            <a:off x="7931345" y="1535161"/>
            <a:ext cx="3183524" cy="1015663"/>
          </a:xfrm>
          <a:prstGeom prst="rect">
            <a:avLst/>
          </a:prstGeom>
          <a:noFill/>
        </p:spPr>
        <p:txBody>
          <a:bodyPr wrap="square" lIns="0" rIns="0" rtlCol="0" anchor="t" anchorCtr="0">
            <a:spAutoFit/>
          </a:bodyPr>
          <a:lstStyle/>
          <a:p>
            <a:pPr lvl="0" defTabSz="457200" hangingPunct="0">
              <a:defRPr/>
            </a:pPr>
            <a:r>
              <a:rPr lang="en-US" sz="1200" kern="0" dirty="0">
                <a:solidFill>
                  <a:schemeClr val="bg1"/>
                </a:solidFill>
                <a:latin typeface="Raleway" pitchFamily="2" charset="0"/>
                <a:sym typeface="Calibri"/>
              </a:rPr>
              <a:t>…many potential bottlenecks in the migration journey are now incorporated into a framework already designed to meet the enterprise standards across all those stops in the journey, simultaneously…</a:t>
            </a:r>
          </a:p>
        </p:txBody>
      </p:sp>
    </p:spTree>
    <p:extLst>
      <p:ext uri="{BB962C8B-B14F-4D97-AF65-F5344CB8AC3E}">
        <p14:creationId xmlns:p14="http://schemas.microsoft.com/office/powerpoint/2010/main" val="2741120266"/>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6EC8F1-88A7-D04C-8387-692EA9166435}"/>
              </a:ext>
            </a:extLst>
          </p:cNvPr>
          <p:cNvSpPr>
            <a:spLocks noGrp="1"/>
          </p:cNvSpPr>
          <p:nvPr>
            <p:ph type="ctrTitle"/>
          </p:nvPr>
        </p:nvSpPr>
        <p:spPr/>
        <p:txBody>
          <a:bodyPr/>
          <a:lstStyle/>
          <a:p>
            <a:r>
              <a:rPr lang="en-US" dirty="0"/>
              <a:t>Cloud Ecosystem with Cloud Accelerator</a:t>
            </a:r>
          </a:p>
        </p:txBody>
      </p:sp>
      <p:sp>
        <p:nvSpPr>
          <p:cNvPr id="166" name="Rounded Rectangle 5">
            <a:extLst>
              <a:ext uri="{FF2B5EF4-FFF2-40B4-BE49-F238E27FC236}">
                <a16:creationId xmlns:a16="http://schemas.microsoft.com/office/drawing/2014/main" id="{F2EF9CCB-1121-412D-88A3-C4253CADA98C}"/>
              </a:ext>
            </a:extLst>
          </p:cNvPr>
          <p:cNvSpPr/>
          <p:nvPr/>
        </p:nvSpPr>
        <p:spPr>
          <a:xfrm>
            <a:off x="915833" y="1200335"/>
            <a:ext cx="10360334" cy="5093932"/>
          </a:xfrm>
          <a:prstGeom prst="roundRect">
            <a:avLst>
              <a:gd name="adj" fmla="val 1626"/>
            </a:avLst>
          </a:prstGeom>
          <a:solidFill>
            <a:schemeClr val="bg1"/>
          </a:solidFill>
          <a:ln>
            <a:no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EFCBF6EE-9D2A-4B60-A4EA-5A87289E9417}"/>
              </a:ext>
            </a:extLst>
          </p:cNvPr>
          <p:cNvSpPr txBox="1"/>
          <p:nvPr/>
        </p:nvSpPr>
        <p:spPr>
          <a:xfrm>
            <a:off x="1132051" y="1249385"/>
            <a:ext cx="2943801" cy="830997"/>
          </a:xfrm>
          <a:prstGeom prst="rect">
            <a:avLst/>
          </a:prstGeom>
          <a:noFill/>
        </p:spPr>
        <p:txBody>
          <a:bodyPr wrap="square" lIns="0" rIns="0" rtlCol="0" anchor="t" anchorCtr="0">
            <a:spAutoFit/>
          </a:bodyPr>
          <a:lstStyle/>
          <a:p>
            <a:pPr lvl="0" defTabSz="457200" hangingPunct="0">
              <a:defRPr/>
            </a:pPr>
            <a:r>
              <a:rPr lang="en-US" sz="1600" kern="0" dirty="0">
                <a:latin typeface="Raleway" pitchFamily="2" charset="0"/>
                <a:sym typeface="Calibri"/>
              </a:rPr>
              <a:t>Now </a:t>
            </a:r>
            <a:r>
              <a:rPr lang="en-US" sz="1600" b="1" kern="0" dirty="0">
                <a:latin typeface="Raleway" pitchFamily="2" charset="0"/>
                <a:sym typeface="Calibri"/>
              </a:rPr>
              <a:t>Multiple Workloads can migrate simultaneously</a:t>
            </a:r>
            <a:r>
              <a:rPr lang="en-US" sz="1600" kern="0" dirty="0">
                <a:latin typeface="Raleway" pitchFamily="2" charset="0"/>
                <a:sym typeface="Calibri"/>
              </a:rPr>
              <a:t> </a:t>
            </a:r>
            <a:r>
              <a:rPr lang="en-US" sz="1600" kern="0" dirty="0">
                <a:solidFill>
                  <a:srgbClr val="00B0F0"/>
                </a:solidFill>
                <a:latin typeface="Raleway" pitchFamily="2" charset="0"/>
                <a:sym typeface="Calibri"/>
              </a:rPr>
              <a:t>without facing bottlenecks.</a:t>
            </a:r>
          </a:p>
        </p:txBody>
      </p:sp>
      <p:pic>
        <p:nvPicPr>
          <p:cNvPr id="2" name="Picture 1" descr="Diagram&#10;&#10;Description automatically generated with medium confidence">
            <a:extLst>
              <a:ext uri="{FF2B5EF4-FFF2-40B4-BE49-F238E27FC236}">
                <a16:creationId xmlns:a16="http://schemas.microsoft.com/office/drawing/2014/main" id="{17ED6D9F-1C7B-69C8-02EA-FCEB8AD8284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421" y="2219855"/>
            <a:ext cx="8660507" cy="4032348"/>
          </a:xfrm>
          <a:prstGeom prst="rect">
            <a:avLst/>
          </a:prstGeom>
        </p:spPr>
      </p:pic>
      <p:sp>
        <p:nvSpPr>
          <p:cNvPr id="5" name="Rectangle 4">
            <a:extLst>
              <a:ext uri="{FF2B5EF4-FFF2-40B4-BE49-F238E27FC236}">
                <a16:creationId xmlns:a16="http://schemas.microsoft.com/office/drawing/2014/main" id="{8EBA8996-F2F4-0DDF-3C81-AD616481BD86}"/>
              </a:ext>
            </a:extLst>
          </p:cNvPr>
          <p:cNvSpPr/>
          <p:nvPr/>
        </p:nvSpPr>
        <p:spPr>
          <a:xfrm>
            <a:off x="7830105" y="1200335"/>
            <a:ext cx="3446062" cy="1418578"/>
          </a:xfrm>
          <a:prstGeom prst="rect">
            <a:avLst/>
          </a:prstGeom>
          <a:gradFill>
            <a:gsLst>
              <a:gs pos="0">
                <a:srgbClr val="003D8D"/>
              </a:gs>
              <a:gs pos="100000">
                <a:srgbClr val="00B1F0"/>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aleway" panose="020B0003030101060003" pitchFamily="34" charset="0"/>
            </a:endParaRPr>
          </a:p>
        </p:txBody>
      </p:sp>
      <p:pic>
        <p:nvPicPr>
          <p:cNvPr id="6" name="Graphic 5" descr="Open quotation mark with solid fill">
            <a:extLst>
              <a:ext uri="{FF2B5EF4-FFF2-40B4-BE49-F238E27FC236}">
                <a16:creationId xmlns:a16="http://schemas.microsoft.com/office/drawing/2014/main" id="{87F9DDB9-D264-F9A7-0EC8-2DB2DAA45301}"/>
              </a:ext>
            </a:extLst>
          </p:cNvPr>
          <p:cNvPicPr>
            <a:picLocks noChangeAspect="1"/>
          </p:cNvPicPr>
          <p:nvPr/>
        </p:nvPicPr>
        <p:blipFill>
          <a:blip r:embed="rId4">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7806158" y="1142752"/>
            <a:ext cx="529974" cy="529974"/>
          </a:xfrm>
          <a:prstGeom prst="rect">
            <a:avLst/>
          </a:prstGeom>
        </p:spPr>
      </p:pic>
      <p:sp>
        <p:nvSpPr>
          <p:cNvPr id="7" name="TextBox 6">
            <a:extLst>
              <a:ext uri="{FF2B5EF4-FFF2-40B4-BE49-F238E27FC236}">
                <a16:creationId xmlns:a16="http://schemas.microsoft.com/office/drawing/2014/main" id="{4D827A58-0173-D3EC-9DA7-C7C21D222523}"/>
              </a:ext>
            </a:extLst>
          </p:cNvPr>
          <p:cNvSpPr txBox="1"/>
          <p:nvPr/>
        </p:nvSpPr>
        <p:spPr>
          <a:xfrm>
            <a:off x="7931345" y="1535161"/>
            <a:ext cx="3183524" cy="830997"/>
          </a:xfrm>
          <a:prstGeom prst="rect">
            <a:avLst/>
          </a:prstGeom>
          <a:noFill/>
        </p:spPr>
        <p:txBody>
          <a:bodyPr wrap="square" lIns="0" rIns="0" rtlCol="0" anchor="t" anchorCtr="0">
            <a:spAutoFit/>
          </a:bodyPr>
          <a:lstStyle/>
          <a:p>
            <a:pPr lvl="0" defTabSz="457200" hangingPunct="0">
              <a:defRPr/>
            </a:pPr>
            <a:r>
              <a:rPr lang="en-US" sz="1200" kern="0" dirty="0">
                <a:solidFill>
                  <a:schemeClr val="bg1"/>
                </a:solidFill>
                <a:latin typeface="Raleway" pitchFamily="2" charset="0"/>
                <a:sym typeface="Calibri"/>
              </a:rPr>
              <a:t>…saving time, reducing churn on employees and approval processes, simplifying and accelerating – without sacrificing governance and security.</a:t>
            </a:r>
          </a:p>
        </p:txBody>
      </p:sp>
    </p:spTree>
    <p:extLst>
      <p:ext uri="{BB962C8B-B14F-4D97-AF65-F5344CB8AC3E}">
        <p14:creationId xmlns:p14="http://schemas.microsoft.com/office/powerpoint/2010/main" val="765576281"/>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7DCB9D3F-B24B-4C52-8FF3-ECF122C6B651}"/>
              </a:ext>
            </a:extLst>
          </p:cNvPr>
          <p:cNvSpPr>
            <a:spLocks noGrp="1"/>
          </p:cNvSpPr>
          <p:nvPr>
            <p:ph type="ctrTitle"/>
          </p:nvPr>
        </p:nvSpPr>
        <p:spPr/>
        <p:txBody>
          <a:bodyPr/>
          <a:lstStyle/>
          <a:p>
            <a:r>
              <a:rPr lang="en-US" dirty="0">
                <a:latin typeface="Oswald Medium" pitchFamily="2" charset="0"/>
              </a:rPr>
              <a:t>01. COMMON CLOUD MIGRATION CHALLENGES</a:t>
            </a:r>
            <a:endParaRPr lang="en-IN" dirty="0">
              <a:latin typeface="Oswald Medium" pitchFamily="2" charset="0"/>
            </a:endParaRPr>
          </a:p>
        </p:txBody>
      </p:sp>
      <p:sp>
        <p:nvSpPr>
          <p:cNvPr id="14" name="Text Placeholder 13">
            <a:extLst>
              <a:ext uri="{FF2B5EF4-FFF2-40B4-BE49-F238E27FC236}">
                <a16:creationId xmlns:a16="http://schemas.microsoft.com/office/drawing/2014/main" id="{ADE6E11B-6EF4-4282-B198-9DE55F26091E}"/>
              </a:ext>
            </a:extLst>
          </p:cNvPr>
          <p:cNvSpPr>
            <a:spLocks noGrp="1"/>
          </p:cNvSpPr>
          <p:nvPr>
            <p:ph type="body" sz="quarter" idx="13"/>
          </p:nvPr>
        </p:nvSpPr>
        <p:spPr>
          <a:xfrm>
            <a:off x="1084262" y="3712995"/>
            <a:ext cx="9061223" cy="1503873"/>
          </a:xfrm>
        </p:spPr>
        <p:txBody>
          <a:bodyPr/>
          <a:lstStyle/>
          <a:p>
            <a:r>
              <a:rPr lang="en-US" sz="1600" b="1" dirty="0"/>
              <a:t>01. Common Cloud Migration Challenges</a:t>
            </a:r>
          </a:p>
          <a:p>
            <a:r>
              <a:rPr lang="en-IN" sz="1600" dirty="0">
                <a:solidFill>
                  <a:srgbClr val="062656"/>
                </a:solidFill>
              </a:rPr>
              <a:t>02. Cloud Accelerator &amp; How It Helps</a:t>
            </a:r>
          </a:p>
          <a:p>
            <a:r>
              <a:rPr lang="en-IN" sz="1600" dirty="0">
                <a:solidFill>
                  <a:srgbClr val="062656"/>
                </a:solidFill>
              </a:rPr>
              <a:t>03. </a:t>
            </a:r>
            <a:r>
              <a:rPr lang="en-US" sz="1600" dirty="0">
                <a:solidFill>
                  <a:srgbClr val="062656"/>
                </a:solidFill>
              </a:rPr>
              <a:t>Cloud Ecosystem With vs, Without Cloud Accelerator</a:t>
            </a:r>
            <a:endParaRPr lang="en-IN" sz="1600" dirty="0">
              <a:solidFill>
                <a:srgbClr val="062656"/>
              </a:solidFill>
            </a:endParaRPr>
          </a:p>
          <a:p>
            <a:r>
              <a:rPr lang="en-IN" sz="1600" dirty="0">
                <a:solidFill>
                  <a:srgbClr val="062656"/>
                </a:solidFill>
              </a:rPr>
              <a:t>04. Financial Benefits of Using Cloud Accelerator</a:t>
            </a:r>
          </a:p>
          <a:p>
            <a:r>
              <a:rPr lang="en-IN" sz="1600" dirty="0">
                <a:solidFill>
                  <a:srgbClr val="062656"/>
                </a:solidFill>
              </a:rPr>
              <a:t>05. Cloud Accelerator: Customer Success Story</a:t>
            </a:r>
          </a:p>
        </p:txBody>
      </p:sp>
    </p:spTree>
    <p:extLst>
      <p:ext uri="{BB962C8B-B14F-4D97-AF65-F5344CB8AC3E}">
        <p14:creationId xmlns:p14="http://schemas.microsoft.com/office/powerpoint/2010/main" val="156940693"/>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7DCB9D3F-B24B-4C52-8FF3-ECF122C6B651}"/>
              </a:ext>
            </a:extLst>
          </p:cNvPr>
          <p:cNvSpPr>
            <a:spLocks noGrp="1"/>
          </p:cNvSpPr>
          <p:nvPr>
            <p:ph type="ctrTitle"/>
          </p:nvPr>
        </p:nvSpPr>
        <p:spPr>
          <a:xfrm>
            <a:off x="1084560" y="1928503"/>
            <a:ext cx="9061222" cy="1231106"/>
          </a:xfrm>
        </p:spPr>
        <p:txBody>
          <a:bodyPr/>
          <a:lstStyle/>
          <a:p>
            <a:r>
              <a:rPr lang="en-US" dirty="0">
                <a:latin typeface="Oswald Medium" pitchFamily="2" charset="0"/>
              </a:rPr>
              <a:t>04. FINANCIAL BENEFITS OF USING CLOUD ACCELERATOR</a:t>
            </a:r>
            <a:endParaRPr lang="en-IN" dirty="0">
              <a:latin typeface="Oswald Medium" pitchFamily="2" charset="0"/>
            </a:endParaRPr>
          </a:p>
        </p:txBody>
      </p:sp>
      <p:sp>
        <p:nvSpPr>
          <p:cNvPr id="4" name="Text Placeholder 13">
            <a:extLst>
              <a:ext uri="{FF2B5EF4-FFF2-40B4-BE49-F238E27FC236}">
                <a16:creationId xmlns:a16="http://schemas.microsoft.com/office/drawing/2014/main" id="{B84DD678-62D6-0744-B8A9-D711D2712870}"/>
              </a:ext>
            </a:extLst>
          </p:cNvPr>
          <p:cNvSpPr>
            <a:spLocks noGrp="1"/>
          </p:cNvSpPr>
          <p:nvPr>
            <p:ph type="body" sz="quarter" idx="13"/>
          </p:nvPr>
        </p:nvSpPr>
        <p:spPr>
          <a:xfrm>
            <a:off x="1084262" y="3712995"/>
            <a:ext cx="9061223" cy="1503873"/>
          </a:xfrm>
        </p:spPr>
        <p:txBody>
          <a:bodyPr/>
          <a:lstStyle/>
          <a:p>
            <a:r>
              <a:rPr lang="en-US" sz="1600" dirty="0">
                <a:solidFill>
                  <a:srgbClr val="062656"/>
                </a:solidFill>
              </a:rPr>
              <a:t>01. Common Cloud Migration Challenges</a:t>
            </a:r>
          </a:p>
          <a:p>
            <a:r>
              <a:rPr lang="en-IN" sz="1600" dirty="0">
                <a:solidFill>
                  <a:srgbClr val="062656"/>
                </a:solidFill>
              </a:rPr>
              <a:t>02. Cloud Accelerator &amp; How It Helps</a:t>
            </a:r>
          </a:p>
          <a:p>
            <a:r>
              <a:rPr lang="en-IN" sz="1600" dirty="0">
                <a:solidFill>
                  <a:srgbClr val="062656"/>
                </a:solidFill>
              </a:rPr>
              <a:t>03. </a:t>
            </a:r>
            <a:r>
              <a:rPr lang="en-US" sz="1600" dirty="0">
                <a:solidFill>
                  <a:srgbClr val="062656"/>
                </a:solidFill>
              </a:rPr>
              <a:t>Cloud Ecosystem With vs, Without Cloud Accelerator</a:t>
            </a:r>
            <a:endParaRPr lang="en-IN" sz="1600" dirty="0">
              <a:solidFill>
                <a:srgbClr val="062656"/>
              </a:solidFill>
            </a:endParaRPr>
          </a:p>
          <a:p>
            <a:r>
              <a:rPr lang="en-IN" sz="1600" b="1" dirty="0"/>
              <a:t>04. Financial Benefits of Using Cloud Accelerator</a:t>
            </a:r>
          </a:p>
          <a:p>
            <a:r>
              <a:rPr lang="en-IN" sz="1600" dirty="0">
                <a:solidFill>
                  <a:srgbClr val="062656"/>
                </a:solidFill>
              </a:rPr>
              <a:t>05. Cloud Accelerator: Customer Success Story</a:t>
            </a:r>
          </a:p>
        </p:txBody>
      </p:sp>
    </p:spTree>
    <p:extLst>
      <p:ext uri="{BB962C8B-B14F-4D97-AF65-F5344CB8AC3E}">
        <p14:creationId xmlns:p14="http://schemas.microsoft.com/office/powerpoint/2010/main" val="1989099344"/>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6EC8F1-88A7-D04C-8387-692EA9166435}"/>
              </a:ext>
            </a:extLst>
          </p:cNvPr>
          <p:cNvSpPr>
            <a:spLocks noGrp="1"/>
          </p:cNvSpPr>
          <p:nvPr>
            <p:ph type="ctrTitle"/>
          </p:nvPr>
        </p:nvSpPr>
        <p:spPr/>
        <p:txBody>
          <a:bodyPr>
            <a:normAutofit/>
          </a:bodyPr>
          <a:lstStyle/>
          <a:p>
            <a:r>
              <a:rPr lang="en-US" dirty="0"/>
              <a:t>Implementation Cost without Cloud Accelerator</a:t>
            </a:r>
          </a:p>
        </p:txBody>
      </p:sp>
      <p:sp>
        <p:nvSpPr>
          <p:cNvPr id="29" name="Rounded Rectangle 5">
            <a:extLst>
              <a:ext uri="{FF2B5EF4-FFF2-40B4-BE49-F238E27FC236}">
                <a16:creationId xmlns:a16="http://schemas.microsoft.com/office/drawing/2014/main" id="{753F1DB4-ADFA-49D2-ADDB-CB1EC05B94C9}"/>
              </a:ext>
            </a:extLst>
          </p:cNvPr>
          <p:cNvSpPr/>
          <p:nvPr/>
        </p:nvSpPr>
        <p:spPr>
          <a:xfrm>
            <a:off x="887445" y="1092235"/>
            <a:ext cx="10433682" cy="5299687"/>
          </a:xfrm>
          <a:prstGeom prst="roundRect">
            <a:avLst>
              <a:gd name="adj" fmla="val 1983"/>
            </a:avLst>
          </a:prstGeom>
          <a:solidFill>
            <a:schemeClr val="bg1"/>
          </a:solidFill>
          <a:ln>
            <a:no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TextBox 29">
            <a:extLst>
              <a:ext uri="{FF2B5EF4-FFF2-40B4-BE49-F238E27FC236}">
                <a16:creationId xmlns:a16="http://schemas.microsoft.com/office/drawing/2014/main" id="{AD74239E-AE17-4E88-9413-3C971A5028FE}"/>
              </a:ext>
            </a:extLst>
          </p:cNvPr>
          <p:cNvSpPr txBox="1"/>
          <p:nvPr/>
        </p:nvSpPr>
        <p:spPr>
          <a:xfrm>
            <a:off x="1054022" y="1175467"/>
            <a:ext cx="10250534" cy="646331"/>
          </a:xfrm>
          <a:prstGeom prst="rect">
            <a:avLst/>
          </a:prstGeom>
          <a:noFill/>
        </p:spPr>
        <p:txBody>
          <a:bodyPr wrap="square" lIns="0" tIns="0" rIns="0" bIns="0" rtlCol="0">
            <a:spAutoFit/>
          </a:bodyPr>
          <a:lstStyle/>
          <a:p>
            <a:pPr>
              <a:spcAft>
                <a:spcPts val="1200"/>
              </a:spcAft>
            </a:pPr>
            <a:r>
              <a:rPr lang="en-US" sz="1400" dirty="0">
                <a:solidFill>
                  <a:srgbClr val="353746"/>
                </a:solidFill>
                <a:latin typeface="+mn-lt"/>
              </a:rPr>
              <a:t>One major challenge with building a similar solution on your own is the struggle to find and retain in-house expertise. Assuming you can find the talent, we estimate your development costs to be very high, the cycles long, and potentially cost- and time-prohibitive.</a:t>
            </a:r>
            <a:endParaRPr lang="en-US" sz="1100" dirty="0">
              <a:solidFill>
                <a:srgbClr val="353746"/>
              </a:solidFill>
              <a:latin typeface="+mn-lt"/>
            </a:endParaRPr>
          </a:p>
        </p:txBody>
      </p:sp>
      <p:pic>
        <p:nvPicPr>
          <p:cNvPr id="9" name="Picture 8" descr="Diagram&#10;&#10;Description automatically generated">
            <a:extLst>
              <a:ext uri="{FF2B5EF4-FFF2-40B4-BE49-F238E27FC236}">
                <a16:creationId xmlns:a16="http://schemas.microsoft.com/office/drawing/2014/main" id="{44529EE4-4E2C-F325-C76A-4DEA7EEFC98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10047" y="2112152"/>
            <a:ext cx="7771906" cy="4119268"/>
          </a:xfrm>
          <a:prstGeom prst="rect">
            <a:avLst/>
          </a:prstGeom>
        </p:spPr>
      </p:pic>
    </p:spTree>
    <p:extLst>
      <p:ext uri="{BB962C8B-B14F-4D97-AF65-F5344CB8AC3E}">
        <p14:creationId xmlns:p14="http://schemas.microsoft.com/office/powerpoint/2010/main" val="3936868754"/>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6EC8F1-88A7-D04C-8387-692EA9166435}"/>
              </a:ext>
            </a:extLst>
          </p:cNvPr>
          <p:cNvSpPr>
            <a:spLocks noGrp="1"/>
          </p:cNvSpPr>
          <p:nvPr>
            <p:ph type="ctrTitle"/>
          </p:nvPr>
        </p:nvSpPr>
        <p:spPr/>
        <p:txBody>
          <a:bodyPr>
            <a:normAutofit/>
          </a:bodyPr>
          <a:lstStyle/>
          <a:p>
            <a:r>
              <a:rPr lang="en-US" dirty="0"/>
              <a:t>Financial Benefits Of Cloud Accelerator</a:t>
            </a:r>
          </a:p>
        </p:txBody>
      </p:sp>
      <p:sp>
        <p:nvSpPr>
          <p:cNvPr id="4" name="Rounded Rectangle 5">
            <a:extLst>
              <a:ext uri="{FF2B5EF4-FFF2-40B4-BE49-F238E27FC236}">
                <a16:creationId xmlns:a16="http://schemas.microsoft.com/office/drawing/2014/main" id="{9AF23E42-0E88-4A05-A45C-FCCD2ADB454A}"/>
              </a:ext>
            </a:extLst>
          </p:cNvPr>
          <p:cNvSpPr/>
          <p:nvPr/>
        </p:nvSpPr>
        <p:spPr>
          <a:xfrm>
            <a:off x="523783" y="1092235"/>
            <a:ext cx="10797344" cy="5299687"/>
          </a:xfrm>
          <a:prstGeom prst="roundRect">
            <a:avLst>
              <a:gd name="adj" fmla="val 1983"/>
            </a:avLst>
          </a:prstGeom>
          <a:solidFill>
            <a:schemeClr val="bg1"/>
          </a:solidFill>
          <a:ln>
            <a:no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aphicFrame>
        <p:nvGraphicFramePr>
          <p:cNvPr id="5" name="Chart 4">
            <a:extLst>
              <a:ext uri="{FF2B5EF4-FFF2-40B4-BE49-F238E27FC236}">
                <a16:creationId xmlns:a16="http://schemas.microsoft.com/office/drawing/2014/main" id="{FA0FA954-C431-4EE2-A069-C9ACC5E1B30C}"/>
              </a:ext>
            </a:extLst>
          </p:cNvPr>
          <p:cNvGraphicFramePr/>
          <p:nvPr/>
        </p:nvGraphicFramePr>
        <p:xfrm>
          <a:off x="4049190" y="1893469"/>
          <a:ext cx="3791772" cy="1899210"/>
        </p:xfrm>
        <a:graphic>
          <a:graphicData uri="http://schemas.openxmlformats.org/drawingml/2006/chart">
            <c:chart xmlns:c="http://schemas.openxmlformats.org/drawingml/2006/chart" xmlns:r="http://schemas.openxmlformats.org/officeDocument/2006/relationships" r:id="rId2"/>
          </a:graphicData>
        </a:graphic>
      </p:graphicFrame>
      <p:sp>
        <p:nvSpPr>
          <p:cNvPr id="6" name="TextBox 5">
            <a:extLst>
              <a:ext uri="{FF2B5EF4-FFF2-40B4-BE49-F238E27FC236}">
                <a16:creationId xmlns:a16="http://schemas.microsoft.com/office/drawing/2014/main" id="{7B131113-2FF1-4E61-8BE5-53DC0322E62E}"/>
              </a:ext>
            </a:extLst>
          </p:cNvPr>
          <p:cNvSpPr txBox="1"/>
          <p:nvPr/>
        </p:nvSpPr>
        <p:spPr>
          <a:xfrm>
            <a:off x="4573116" y="4204303"/>
            <a:ext cx="2795352" cy="846386"/>
          </a:xfrm>
          <a:prstGeom prst="rect">
            <a:avLst/>
          </a:prstGeom>
          <a:noFill/>
        </p:spPr>
        <p:txBody>
          <a:bodyPr wrap="square" lIns="0" tIns="0" rIns="0" bIns="0" rtlCol="0" anchor="ctr">
            <a:spAutoFit/>
          </a:bodyPr>
          <a:lstStyle/>
          <a:p>
            <a:pPr marL="236538" indent="-236538">
              <a:spcAft>
                <a:spcPts val="600"/>
              </a:spcAft>
              <a:buClr>
                <a:srgbClr val="00E6E6"/>
              </a:buClr>
              <a:buFont typeface="Wingdings" panose="05000000000000000000" pitchFamily="2" charset="2"/>
              <a:buChar char="§"/>
            </a:pPr>
            <a:r>
              <a:rPr lang="en-US" sz="1000" dirty="0">
                <a:solidFill>
                  <a:schemeClr val="tx1"/>
                </a:solidFill>
                <a:latin typeface="+mn-lt"/>
              </a:rPr>
              <a:t>Account Vending Automation Architect</a:t>
            </a:r>
          </a:p>
          <a:p>
            <a:pPr marL="236538" indent="-236538">
              <a:spcAft>
                <a:spcPts val="600"/>
              </a:spcAft>
              <a:buClr>
                <a:srgbClr val="01767C"/>
              </a:buClr>
              <a:buFont typeface="Wingdings" panose="05000000000000000000" pitchFamily="2" charset="2"/>
              <a:buChar char="§"/>
            </a:pPr>
            <a:r>
              <a:rPr lang="en-US" sz="1000" dirty="0"/>
              <a:t>Security Architecture</a:t>
            </a:r>
          </a:p>
          <a:p>
            <a:pPr marL="236538" indent="-236538">
              <a:spcAft>
                <a:spcPts val="600"/>
              </a:spcAft>
              <a:buClr>
                <a:srgbClr val="003A3C"/>
              </a:buClr>
              <a:buFont typeface="Wingdings" panose="05000000000000000000" pitchFamily="2" charset="2"/>
              <a:buChar char="§"/>
            </a:pPr>
            <a:r>
              <a:rPr lang="en-US" sz="1000" dirty="0">
                <a:solidFill>
                  <a:schemeClr val="tx1"/>
                </a:solidFill>
                <a:latin typeface="+mn-lt"/>
              </a:rPr>
              <a:t>Network Architecture</a:t>
            </a:r>
          </a:p>
          <a:p>
            <a:pPr marL="236538" indent="-236538">
              <a:spcAft>
                <a:spcPts val="600"/>
              </a:spcAft>
              <a:buClr>
                <a:srgbClr val="003C8D"/>
              </a:buClr>
              <a:buFont typeface="Wingdings" panose="05000000000000000000" pitchFamily="2" charset="2"/>
              <a:buChar char="§"/>
            </a:pPr>
            <a:r>
              <a:rPr lang="en-US" sz="1000" dirty="0"/>
              <a:t>Vault Install &amp; Configure</a:t>
            </a:r>
            <a:endParaRPr lang="en-US" sz="1000" dirty="0">
              <a:solidFill>
                <a:schemeClr val="tx1"/>
              </a:solidFill>
              <a:latin typeface="+mn-lt"/>
            </a:endParaRPr>
          </a:p>
        </p:txBody>
      </p:sp>
      <p:sp>
        <p:nvSpPr>
          <p:cNvPr id="7" name="TextBox 6">
            <a:extLst>
              <a:ext uri="{FF2B5EF4-FFF2-40B4-BE49-F238E27FC236}">
                <a16:creationId xmlns:a16="http://schemas.microsoft.com/office/drawing/2014/main" id="{D1D0126C-2801-4DFB-A2D5-186BAFEE39F0}"/>
              </a:ext>
            </a:extLst>
          </p:cNvPr>
          <p:cNvSpPr txBox="1"/>
          <p:nvPr/>
        </p:nvSpPr>
        <p:spPr>
          <a:xfrm>
            <a:off x="7764079" y="4204303"/>
            <a:ext cx="3458731" cy="615553"/>
          </a:xfrm>
          <a:prstGeom prst="rect">
            <a:avLst/>
          </a:prstGeom>
          <a:noFill/>
        </p:spPr>
        <p:txBody>
          <a:bodyPr wrap="square" lIns="0" tIns="0" rIns="0" bIns="0" rtlCol="0" anchor="ctr">
            <a:spAutoFit/>
          </a:bodyPr>
          <a:lstStyle/>
          <a:p>
            <a:pPr marL="236538" indent="-236538">
              <a:spcAft>
                <a:spcPts val="600"/>
              </a:spcAft>
              <a:buClr>
                <a:srgbClr val="0070C0"/>
              </a:buClr>
              <a:buFont typeface="Wingdings" panose="05000000000000000000" pitchFamily="2" charset="2"/>
              <a:buChar char="§"/>
            </a:pPr>
            <a:r>
              <a:rPr lang="en-US" sz="1000" dirty="0">
                <a:solidFill>
                  <a:schemeClr val="tx1"/>
                </a:solidFill>
                <a:latin typeface="+mn-lt"/>
              </a:rPr>
              <a:t>Terraform Module &amp; Sentinel Policies Development</a:t>
            </a:r>
          </a:p>
          <a:p>
            <a:pPr marL="236538" indent="-236538">
              <a:spcAft>
                <a:spcPts val="600"/>
              </a:spcAft>
              <a:buClr>
                <a:srgbClr val="6BAAFF"/>
              </a:buClr>
              <a:buFont typeface="Wingdings" panose="05000000000000000000" pitchFamily="2" charset="2"/>
              <a:buChar char="§"/>
            </a:pPr>
            <a:r>
              <a:rPr lang="en-US" sz="1000" dirty="0"/>
              <a:t>Terraform Install &amp; Integration</a:t>
            </a:r>
          </a:p>
          <a:p>
            <a:pPr marL="236538" indent="-236538">
              <a:spcAft>
                <a:spcPts val="600"/>
              </a:spcAft>
              <a:buClr>
                <a:srgbClr val="9798A5"/>
              </a:buClr>
              <a:buFont typeface="Wingdings" panose="05000000000000000000" pitchFamily="2" charset="2"/>
              <a:buChar char="§"/>
            </a:pPr>
            <a:r>
              <a:rPr lang="en-US" sz="1000" dirty="0">
                <a:solidFill>
                  <a:schemeClr val="tx1"/>
                </a:solidFill>
                <a:latin typeface="+mn-lt"/>
              </a:rPr>
              <a:t>Account Division</a:t>
            </a:r>
          </a:p>
        </p:txBody>
      </p:sp>
      <p:graphicFrame>
        <p:nvGraphicFramePr>
          <p:cNvPr id="8" name="Chart 7">
            <a:extLst>
              <a:ext uri="{FF2B5EF4-FFF2-40B4-BE49-F238E27FC236}">
                <a16:creationId xmlns:a16="http://schemas.microsoft.com/office/drawing/2014/main" id="{9CB15B02-C9F9-454C-8123-3EE4E77AD89F}"/>
              </a:ext>
            </a:extLst>
          </p:cNvPr>
          <p:cNvGraphicFramePr/>
          <p:nvPr/>
        </p:nvGraphicFramePr>
        <p:xfrm>
          <a:off x="7528272" y="1894079"/>
          <a:ext cx="3791772" cy="1899210"/>
        </p:xfrm>
        <a:graphic>
          <a:graphicData uri="http://schemas.openxmlformats.org/drawingml/2006/chart">
            <c:chart xmlns:c="http://schemas.openxmlformats.org/drawingml/2006/chart" xmlns:r="http://schemas.openxmlformats.org/officeDocument/2006/relationships" r:id="rId3"/>
          </a:graphicData>
        </a:graphic>
      </p:graphicFrame>
      <p:sp>
        <p:nvSpPr>
          <p:cNvPr id="9" name="TextBox 8">
            <a:extLst>
              <a:ext uri="{FF2B5EF4-FFF2-40B4-BE49-F238E27FC236}">
                <a16:creationId xmlns:a16="http://schemas.microsoft.com/office/drawing/2014/main" id="{5407BE5D-4997-42C9-9264-53F2B9E83612}"/>
              </a:ext>
            </a:extLst>
          </p:cNvPr>
          <p:cNvSpPr txBox="1"/>
          <p:nvPr/>
        </p:nvSpPr>
        <p:spPr>
          <a:xfrm>
            <a:off x="4358936" y="1347952"/>
            <a:ext cx="6863874" cy="246221"/>
          </a:xfrm>
          <a:prstGeom prst="rect">
            <a:avLst/>
          </a:prstGeom>
          <a:noFill/>
        </p:spPr>
        <p:txBody>
          <a:bodyPr wrap="square" lIns="0" tIns="0" rIns="0" bIns="0" rtlCol="0" anchor="ctr">
            <a:spAutoFit/>
          </a:bodyPr>
          <a:lstStyle/>
          <a:p>
            <a:pPr algn="ctr">
              <a:spcAft>
                <a:spcPts val="1200"/>
              </a:spcAft>
            </a:pPr>
            <a:r>
              <a:rPr lang="en-US" sz="1600" b="1" dirty="0">
                <a:solidFill>
                  <a:srgbClr val="353746"/>
                </a:solidFill>
                <a:latin typeface="+mn-lt"/>
              </a:rPr>
              <a:t>Project Level Comparison (‘OOO)</a:t>
            </a:r>
            <a:endParaRPr lang="en-US" sz="1200" b="1" dirty="0">
              <a:solidFill>
                <a:srgbClr val="353746"/>
              </a:solidFill>
              <a:latin typeface="+mn-lt"/>
            </a:endParaRPr>
          </a:p>
        </p:txBody>
      </p:sp>
      <p:sp>
        <p:nvSpPr>
          <p:cNvPr id="10" name="TextBox 9">
            <a:extLst>
              <a:ext uri="{FF2B5EF4-FFF2-40B4-BE49-F238E27FC236}">
                <a16:creationId xmlns:a16="http://schemas.microsoft.com/office/drawing/2014/main" id="{EE5519A8-8BE9-4548-B298-8B4A13E0AE01}"/>
              </a:ext>
            </a:extLst>
          </p:cNvPr>
          <p:cNvSpPr txBox="1"/>
          <p:nvPr/>
        </p:nvSpPr>
        <p:spPr>
          <a:xfrm>
            <a:off x="4526009" y="3714488"/>
            <a:ext cx="2969215" cy="184666"/>
          </a:xfrm>
          <a:prstGeom prst="rect">
            <a:avLst/>
          </a:prstGeom>
          <a:noFill/>
        </p:spPr>
        <p:txBody>
          <a:bodyPr wrap="square" lIns="0" tIns="0" rIns="0" bIns="0" rtlCol="0">
            <a:spAutoFit/>
          </a:bodyPr>
          <a:lstStyle/>
          <a:p>
            <a:pPr algn="ctr">
              <a:spcAft>
                <a:spcPts val="1200"/>
              </a:spcAft>
            </a:pPr>
            <a:r>
              <a:rPr lang="en-US" sz="1200" b="1" dirty="0">
                <a:solidFill>
                  <a:srgbClr val="353746"/>
                </a:solidFill>
                <a:latin typeface="+mn-lt"/>
              </a:rPr>
              <a:t>Without HGS Digital – Cloud Accelerator</a:t>
            </a:r>
            <a:endParaRPr lang="en-US" sz="1050" b="1" dirty="0">
              <a:solidFill>
                <a:srgbClr val="353746"/>
              </a:solidFill>
              <a:latin typeface="+mn-lt"/>
            </a:endParaRPr>
          </a:p>
        </p:txBody>
      </p:sp>
      <p:sp>
        <p:nvSpPr>
          <p:cNvPr id="11" name="TextBox 10">
            <a:extLst>
              <a:ext uri="{FF2B5EF4-FFF2-40B4-BE49-F238E27FC236}">
                <a16:creationId xmlns:a16="http://schemas.microsoft.com/office/drawing/2014/main" id="{5603FED8-215E-48A2-A273-8592F5131202}"/>
              </a:ext>
            </a:extLst>
          </p:cNvPr>
          <p:cNvSpPr txBox="1"/>
          <p:nvPr/>
        </p:nvSpPr>
        <p:spPr>
          <a:xfrm>
            <a:off x="7909884" y="3707090"/>
            <a:ext cx="2969215" cy="184666"/>
          </a:xfrm>
          <a:prstGeom prst="rect">
            <a:avLst/>
          </a:prstGeom>
          <a:noFill/>
        </p:spPr>
        <p:txBody>
          <a:bodyPr wrap="square" lIns="0" tIns="0" rIns="0" bIns="0" rtlCol="0">
            <a:spAutoFit/>
          </a:bodyPr>
          <a:lstStyle/>
          <a:p>
            <a:pPr algn="ctr">
              <a:spcAft>
                <a:spcPts val="1200"/>
              </a:spcAft>
            </a:pPr>
            <a:r>
              <a:rPr lang="en-US" sz="1200" b="1" dirty="0">
                <a:solidFill>
                  <a:srgbClr val="353746"/>
                </a:solidFill>
                <a:latin typeface="+mn-lt"/>
              </a:rPr>
              <a:t>With HGS Digital – Cloud Accelerator</a:t>
            </a:r>
            <a:endParaRPr lang="en-US" sz="1050" b="1" dirty="0">
              <a:solidFill>
                <a:srgbClr val="353746"/>
              </a:solidFill>
              <a:latin typeface="+mn-lt"/>
            </a:endParaRPr>
          </a:p>
        </p:txBody>
      </p:sp>
      <p:sp>
        <p:nvSpPr>
          <p:cNvPr id="12" name="Rectangle 11">
            <a:extLst>
              <a:ext uri="{FF2B5EF4-FFF2-40B4-BE49-F238E27FC236}">
                <a16:creationId xmlns:a16="http://schemas.microsoft.com/office/drawing/2014/main" id="{7C0FFDAA-613B-442C-9BAD-75B6BAB77D6E}"/>
              </a:ext>
            </a:extLst>
          </p:cNvPr>
          <p:cNvSpPr/>
          <p:nvPr/>
        </p:nvSpPr>
        <p:spPr>
          <a:xfrm>
            <a:off x="523783" y="5458714"/>
            <a:ext cx="10797344" cy="615553"/>
          </a:xfrm>
          <a:prstGeom prst="rect">
            <a:avLst/>
          </a:prstGeom>
          <a:solidFill>
            <a:srgbClr val="353746"/>
          </a:solidFill>
          <a:ln>
            <a:no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F526CAC9-10D5-42DD-89F4-CC55EF34EB4F}"/>
              </a:ext>
            </a:extLst>
          </p:cNvPr>
          <p:cNvSpPr txBox="1"/>
          <p:nvPr/>
        </p:nvSpPr>
        <p:spPr>
          <a:xfrm>
            <a:off x="727969" y="5538378"/>
            <a:ext cx="10351363" cy="430887"/>
          </a:xfrm>
          <a:prstGeom prst="rect">
            <a:avLst/>
          </a:prstGeom>
          <a:noFill/>
        </p:spPr>
        <p:txBody>
          <a:bodyPr wrap="square" lIns="0" tIns="0" rIns="0" bIns="0" rtlCol="0">
            <a:spAutoFit/>
          </a:bodyPr>
          <a:lstStyle/>
          <a:p>
            <a:pPr>
              <a:spcAft>
                <a:spcPts val="600"/>
              </a:spcAft>
            </a:pPr>
            <a:r>
              <a:rPr lang="en-US" sz="1400" dirty="0">
                <a:solidFill>
                  <a:schemeClr val="bg1"/>
                </a:solidFill>
                <a:latin typeface="+mn-lt"/>
              </a:rPr>
              <a:t>Additionally, when moving a workload from on prem to the cloud, you typically see an average of </a:t>
            </a:r>
            <a:r>
              <a:rPr lang="en-US" sz="1400" b="1" dirty="0">
                <a:solidFill>
                  <a:schemeClr val="bg1"/>
                </a:solidFill>
                <a:latin typeface="+mn-lt"/>
              </a:rPr>
              <a:t>40% TCO savings</a:t>
            </a:r>
            <a:r>
              <a:rPr lang="en-US" sz="1400" b="1" dirty="0">
                <a:solidFill>
                  <a:schemeClr val="bg1"/>
                </a:solidFill>
              </a:rPr>
              <a:t>*</a:t>
            </a:r>
            <a:r>
              <a:rPr lang="en-US" sz="1400" dirty="0">
                <a:solidFill>
                  <a:schemeClr val="bg1"/>
                </a:solidFill>
                <a:latin typeface="+mn-lt"/>
              </a:rPr>
              <a:t>. This tool helps you achieve those savings faster!</a:t>
            </a:r>
          </a:p>
        </p:txBody>
      </p:sp>
      <p:sp>
        <p:nvSpPr>
          <p:cNvPr id="14" name="TextBox 13">
            <a:extLst>
              <a:ext uri="{FF2B5EF4-FFF2-40B4-BE49-F238E27FC236}">
                <a16:creationId xmlns:a16="http://schemas.microsoft.com/office/drawing/2014/main" id="{DBF9FC3D-9D20-4526-BAD7-05F7CACFCEAD}"/>
              </a:ext>
            </a:extLst>
          </p:cNvPr>
          <p:cNvSpPr txBox="1"/>
          <p:nvPr/>
        </p:nvSpPr>
        <p:spPr>
          <a:xfrm>
            <a:off x="727833" y="6086307"/>
            <a:ext cx="9366076" cy="107722"/>
          </a:xfrm>
          <a:prstGeom prst="rect">
            <a:avLst/>
          </a:prstGeom>
          <a:noFill/>
        </p:spPr>
        <p:txBody>
          <a:bodyPr wrap="square" lIns="0" tIns="0" rIns="0" bIns="0" rtlCol="0">
            <a:spAutoFit/>
          </a:bodyPr>
          <a:lstStyle/>
          <a:p>
            <a:pPr>
              <a:spcAft>
                <a:spcPts val="1200"/>
              </a:spcAft>
            </a:pPr>
            <a:r>
              <a:rPr lang="en-US" sz="700" dirty="0">
                <a:solidFill>
                  <a:srgbClr val="353746"/>
                </a:solidFill>
              </a:rPr>
              <a:t>*</a:t>
            </a:r>
            <a:r>
              <a:rPr lang="en-US" sz="700" dirty="0" err="1">
                <a:solidFill>
                  <a:srgbClr val="353746"/>
                </a:solidFill>
                <a:latin typeface="+mn-lt"/>
              </a:rPr>
              <a:t>Stratocale</a:t>
            </a:r>
            <a:r>
              <a:rPr lang="en-US" sz="700" dirty="0">
                <a:solidFill>
                  <a:srgbClr val="353746"/>
                </a:solidFill>
                <a:latin typeface="+mn-lt"/>
              </a:rPr>
              <a:t> Article/David Linthicum reports: https://www.stratoscale.com/blog/clou/cloud-migration-savings/ </a:t>
            </a:r>
            <a:endParaRPr lang="en-US" sz="500" dirty="0">
              <a:solidFill>
                <a:srgbClr val="353746"/>
              </a:solidFill>
              <a:latin typeface="+mn-lt"/>
            </a:endParaRPr>
          </a:p>
        </p:txBody>
      </p:sp>
      <p:sp>
        <p:nvSpPr>
          <p:cNvPr id="15" name="TextBox 14">
            <a:extLst>
              <a:ext uri="{FF2B5EF4-FFF2-40B4-BE49-F238E27FC236}">
                <a16:creationId xmlns:a16="http://schemas.microsoft.com/office/drawing/2014/main" id="{91CD20AF-916D-430B-9BAB-19E2503B1399}"/>
              </a:ext>
            </a:extLst>
          </p:cNvPr>
          <p:cNvSpPr txBox="1"/>
          <p:nvPr/>
        </p:nvSpPr>
        <p:spPr>
          <a:xfrm>
            <a:off x="683446" y="1530574"/>
            <a:ext cx="3458731" cy="3046988"/>
          </a:xfrm>
          <a:prstGeom prst="rect">
            <a:avLst/>
          </a:prstGeom>
          <a:noFill/>
        </p:spPr>
        <p:txBody>
          <a:bodyPr wrap="square" lIns="0" tIns="0" rIns="0" bIns="0" rtlCol="0">
            <a:spAutoFit/>
          </a:bodyPr>
          <a:lstStyle/>
          <a:p>
            <a:pPr>
              <a:spcAft>
                <a:spcPts val="1200"/>
              </a:spcAft>
            </a:pPr>
            <a:r>
              <a:rPr lang="en-US" sz="1400" dirty="0">
                <a:solidFill>
                  <a:srgbClr val="353746"/>
                </a:solidFill>
                <a:latin typeface="+mn-lt"/>
              </a:rPr>
              <a:t>On average, we estimate roughly </a:t>
            </a:r>
            <a:r>
              <a:rPr lang="en-US" sz="1400" b="1" dirty="0">
                <a:solidFill>
                  <a:srgbClr val="00B0F0"/>
                </a:solidFill>
                <a:latin typeface="+mn-lt"/>
              </a:rPr>
              <a:t>90% reduction in the cost</a:t>
            </a:r>
            <a:r>
              <a:rPr lang="en-US" sz="1400" dirty="0">
                <a:solidFill>
                  <a:srgbClr val="353746"/>
                </a:solidFill>
                <a:latin typeface="+mn-lt"/>
              </a:rPr>
              <a:t> of implementation of our tool vs. an in- house build.</a:t>
            </a:r>
          </a:p>
          <a:p>
            <a:pPr marL="285750" indent="-285750">
              <a:spcAft>
                <a:spcPts val="1200"/>
              </a:spcAft>
              <a:buClr>
                <a:srgbClr val="00A4B3"/>
              </a:buClr>
              <a:buFont typeface="Wingdings" panose="05000000000000000000" pitchFamily="2" charset="2"/>
              <a:buChar char="§"/>
            </a:pPr>
            <a:r>
              <a:rPr lang="en-US" sz="1400" dirty="0">
                <a:solidFill>
                  <a:srgbClr val="353746"/>
                </a:solidFill>
                <a:latin typeface="+mn-lt"/>
              </a:rPr>
              <a:t>Cost of building a similar Platform In house : </a:t>
            </a:r>
            <a:r>
              <a:rPr lang="en-US" sz="1400" b="1" dirty="0">
                <a:solidFill>
                  <a:srgbClr val="353746"/>
                </a:solidFill>
                <a:latin typeface="+mn-lt"/>
              </a:rPr>
              <a:t>$4,192,000</a:t>
            </a:r>
          </a:p>
          <a:p>
            <a:pPr marL="285750" indent="-285750">
              <a:spcAft>
                <a:spcPts val="1200"/>
              </a:spcAft>
              <a:buClr>
                <a:srgbClr val="00A4B3"/>
              </a:buClr>
              <a:buFont typeface="Wingdings" panose="05000000000000000000" pitchFamily="2" charset="2"/>
              <a:buChar char="§"/>
            </a:pPr>
            <a:r>
              <a:rPr lang="en-US" sz="1400" dirty="0">
                <a:solidFill>
                  <a:srgbClr val="353746"/>
                </a:solidFill>
                <a:latin typeface="+mn-lt"/>
              </a:rPr>
              <a:t>Implementing Cloud Accelerators: </a:t>
            </a:r>
            <a:r>
              <a:rPr lang="en-US" sz="1400" b="1" dirty="0">
                <a:solidFill>
                  <a:srgbClr val="353746"/>
                </a:solidFill>
                <a:latin typeface="+mn-lt"/>
              </a:rPr>
              <a:t>$419K-$575K</a:t>
            </a:r>
            <a:r>
              <a:rPr lang="en-US" sz="1400" dirty="0">
                <a:solidFill>
                  <a:srgbClr val="353746"/>
                </a:solidFill>
                <a:latin typeface="+mn-lt"/>
              </a:rPr>
              <a:t> (lower end without customizations, higher end if customizations are needed) (duration: 4-6 months)</a:t>
            </a:r>
          </a:p>
          <a:p>
            <a:pPr marL="285750" indent="-285750">
              <a:spcAft>
                <a:spcPts val="1200"/>
              </a:spcAft>
              <a:buClr>
                <a:srgbClr val="00A4B3"/>
              </a:buClr>
              <a:buFont typeface="Wingdings" panose="05000000000000000000" pitchFamily="2" charset="2"/>
              <a:buChar char="§"/>
            </a:pPr>
            <a:r>
              <a:rPr lang="en-US" sz="1400" dirty="0">
                <a:solidFill>
                  <a:srgbClr val="353746"/>
                </a:solidFill>
                <a:latin typeface="+mn-lt"/>
              </a:rPr>
              <a:t>Average savings to the enterprise: </a:t>
            </a:r>
            <a:r>
              <a:rPr lang="en-US" sz="1400" b="1" dirty="0">
                <a:solidFill>
                  <a:srgbClr val="353746"/>
                </a:solidFill>
                <a:latin typeface="+mn-lt"/>
              </a:rPr>
              <a:t>$3.61M-$3.77M</a:t>
            </a:r>
          </a:p>
        </p:txBody>
      </p:sp>
    </p:spTree>
    <p:extLst>
      <p:ext uri="{BB962C8B-B14F-4D97-AF65-F5344CB8AC3E}">
        <p14:creationId xmlns:p14="http://schemas.microsoft.com/office/powerpoint/2010/main" val="3009083242"/>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7DCB9D3F-B24B-4C52-8FF3-ECF122C6B651}"/>
              </a:ext>
            </a:extLst>
          </p:cNvPr>
          <p:cNvSpPr>
            <a:spLocks noGrp="1"/>
          </p:cNvSpPr>
          <p:nvPr>
            <p:ph type="ctrTitle"/>
          </p:nvPr>
        </p:nvSpPr>
        <p:spPr>
          <a:xfrm>
            <a:off x="1084560" y="1928503"/>
            <a:ext cx="9061222" cy="1231106"/>
          </a:xfrm>
        </p:spPr>
        <p:txBody>
          <a:bodyPr/>
          <a:lstStyle/>
          <a:p>
            <a:r>
              <a:rPr lang="en-US" dirty="0">
                <a:latin typeface="Oswald Medium" pitchFamily="2" charset="0"/>
              </a:rPr>
              <a:t>05. CLOUD ACCELERATOR: CUSTOMER SUCCESS STORY</a:t>
            </a:r>
            <a:endParaRPr lang="en-IN" dirty="0">
              <a:latin typeface="Oswald Medium" pitchFamily="2" charset="0"/>
            </a:endParaRPr>
          </a:p>
        </p:txBody>
      </p:sp>
      <p:sp>
        <p:nvSpPr>
          <p:cNvPr id="4" name="Text Placeholder 13">
            <a:extLst>
              <a:ext uri="{FF2B5EF4-FFF2-40B4-BE49-F238E27FC236}">
                <a16:creationId xmlns:a16="http://schemas.microsoft.com/office/drawing/2014/main" id="{8965A8D8-A550-03C2-98D6-7E66B473241E}"/>
              </a:ext>
            </a:extLst>
          </p:cNvPr>
          <p:cNvSpPr>
            <a:spLocks noGrp="1"/>
          </p:cNvSpPr>
          <p:nvPr>
            <p:ph type="body" sz="quarter" idx="13"/>
          </p:nvPr>
        </p:nvSpPr>
        <p:spPr>
          <a:xfrm>
            <a:off x="1084262" y="3712995"/>
            <a:ext cx="9061223" cy="1503873"/>
          </a:xfrm>
        </p:spPr>
        <p:txBody>
          <a:bodyPr/>
          <a:lstStyle/>
          <a:p>
            <a:r>
              <a:rPr lang="en-US" sz="1600" dirty="0">
                <a:solidFill>
                  <a:srgbClr val="062656"/>
                </a:solidFill>
              </a:rPr>
              <a:t>01. Common Cloud Migration Challenges</a:t>
            </a:r>
          </a:p>
          <a:p>
            <a:r>
              <a:rPr lang="en-IN" sz="1600" dirty="0">
                <a:solidFill>
                  <a:srgbClr val="062656"/>
                </a:solidFill>
              </a:rPr>
              <a:t>02. Cloud Accelerator &amp; How It Helps</a:t>
            </a:r>
          </a:p>
          <a:p>
            <a:r>
              <a:rPr lang="en-IN" sz="1600" dirty="0">
                <a:solidFill>
                  <a:srgbClr val="062656"/>
                </a:solidFill>
              </a:rPr>
              <a:t>03. </a:t>
            </a:r>
            <a:r>
              <a:rPr lang="en-US" sz="1600" dirty="0">
                <a:solidFill>
                  <a:srgbClr val="062656"/>
                </a:solidFill>
              </a:rPr>
              <a:t>Cloud Ecosystem With vs, Without Cloud Accelerator</a:t>
            </a:r>
            <a:endParaRPr lang="en-IN" sz="1600" dirty="0">
              <a:solidFill>
                <a:srgbClr val="062656"/>
              </a:solidFill>
            </a:endParaRPr>
          </a:p>
          <a:p>
            <a:r>
              <a:rPr lang="en-IN" sz="1600" dirty="0">
                <a:solidFill>
                  <a:srgbClr val="062656"/>
                </a:solidFill>
              </a:rPr>
              <a:t>04. Financial Benefits of Using Cloud Accelerator</a:t>
            </a:r>
          </a:p>
          <a:p>
            <a:r>
              <a:rPr lang="en-IN" sz="1600" b="1" dirty="0"/>
              <a:t>05. Cloud Accelerator: Customer Success Story</a:t>
            </a:r>
          </a:p>
        </p:txBody>
      </p:sp>
    </p:spTree>
    <p:extLst>
      <p:ext uri="{BB962C8B-B14F-4D97-AF65-F5344CB8AC3E}">
        <p14:creationId xmlns:p14="http://schemas.microsoft.com/office/powerpoint/2010/main" val="3154804785"/>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B0B1F6-47C4-45F8-8393-3648B847004E}"/>
              </a:ext>
            </a:extLst>
          </p:cNvPr>
          <p:cNvSpPr txBox="1">
            <a:spLocks/>
          </p:cNvSpPr>
          <p:nvPr/>
        </p:nvSpPr>
        <p:spPr>
          <a:xfrm>
            <a:off x="5260453" y="1440382"/>
            <a:ext cx="6565786" cy="2839602"/>
          </a:xfrm>
          <a:prstGeom prst="rect">
            <a:avLst/>
          </a:prstGeom>
        </p:spPr>
        <p:txBody>
          <a:bodyPr lIns="0" tIns="0" rIns="0" bIns="0" numCol="1" anchor="t">
            <a:noAutofit/>
          </a:bodyPr>
          <a:lstStyle>
            <a:lvl1pPr algn="l" defTabSz="914400" rtl="0" eaLnBrk="1" latinLnBrk="0" hangingPunct="1">
              <a:lnSpc>
                <a:spcPct val="120000"/>
              </a:lnSpc>
              <a:spcBef>
                <a:spcPct val="0"/>
              </a:spcBef>
              <a:buNone/>
              <a:defRPr lang="en-US" sz="2800" kern="1200" dirty="0">
                <a:solidFill>
                  <a:schemeClr val="tx1"/>
                </a:solidFill>
                <a:latin typeface="+mj-lt"/>
                <a:ea typeface="+mj-ea"/>
                <a:cs typeface="+mj-cs"/>
              </a:defRPr>
            </a:lvl1pPr>
          </a:lstStyle>
          <a:p>
            <a:pPr algn="just">
              <a:lnSpc>
                <a:spcPct val="100000"/>
              </a:lnSpc>
              <a:spcAft>
                <a:spcPts val="600"/>
              </a:spcAft>
              <a:buClr>
                <a:schemeClr val="accent1"/>
              </a:buClr>
            </a:pPr>
            <a:r>
              <a:rPr lang="en-US" sz="1400" dirty="0">
                <a:latin typeface="Oswald" pitchFamily="2" charset="0"/>
              </a:rPr>
              <a:t>BUDGETING</a:t>
            </a:r>
          </a:p>
          <a:p>
            <a:pPr algn="just">
              <a:lnSpc>
                <a:spcPct val="100000"/>
              </a:lnSpc>
              <a:spcAft>
                <a:spcPts val="1200"/>
              </a:spcAft>
              <a:buClr>
                <a:srgbClr val="00B0F0"/>
              </a:buClr>
            </a:pPr>
            <a:r>
              <a:rPr lang="en-US" sz="1200" dirty="0">
                <a:latin typeface="+mn-lt"/>
              </a:rPr>
              <a:t>The customized framework provided large volume billing benefit and customized tagging options were deployed to provide an automated way of generating independent invoicing for internal chargebacks.</a:t>
            </a:r>
          </a:p>
          <a:p>
            <a:pPr algn="just">
              <a:lnSpc>
                <a:spcPct val="100000"/>
              </a:lnSpc>
              <a:spcAft>
                <a:spcPts val="600"/>
              </a:spcAft>
              <a:buClr>
                <a:schemeClr val="accent1"/>
              </a:buClr>
            </a:pPr>
            <a:r>
              <a:rPr lang="en-US" sz="1400" dirty="0">
                <a:latin typeface="Oswald" pitchFamily="2" charset="0"/>
              </a:rPr>
              <a:t>DATA SECURITY</a:t>
            </a:r>
          </a:p>
          <a:p>
            <a:pPr algn="just">
              <a:lnSpc>
                <a:spcPct val="100000"/>
              </a:lnSpc>
              <a:spcAft>
                <a:spcPts val="1200"/>
              </a:spcAft>
              <a:buClr>
                <a:srgbClr val="00B0F0"/>
              </a:buClr>
            </a:pPr>
            <a:r>
              <a:rPr lang="en-US" sz="1200" dirty="0">
                <a:latin typeface="+mn-lt"/>
              </a:rPr>
              <a:t>It was imperative to automate sensitive healthcare information- with the cloud accelerator, the information transfer was automated, thereby removing the possibility of human error in data management. </a:t>
            </a:r>
          </a:p>
          <a:p>
            <a:pPr algn="just">
              <a:lnSpc>
                <a:spcPct val="100000"/>
              </a:lnSpc>
              <a:spcAft>
                <a:spcPts val="600"/>
              </a:spcAft>
              <a:buClr>
                <a:schemeClr val="accent1"/>
              </a:buClr>
            </a:pPr>
            <a:r>
              <a:rPr lang="en-US" sz="1400" dirty="0">
                <a:latin typeface="Oswald" pitchFamily="2" charset="0"/>
              </a:rPr>
              <a:t>GOVERNANCE, COMPLIANCE, AND BEST PRACTICES</a:t>
            </a:r>
          </a:p>
          <a:p>
            <a:pPr algn="just">
              <a:lnSpc>
                <a:spcPct val="100000"/>
              </a:lnSpc>
              <a:spcAft>
                <a:spcPts val="600"/>
              </a:spcAft>
              <a:buClr>
                <a:srgbClr val="00B0F0"/>
              </a:buClr>
            </a:pPr>
            <a:r>
              <a:rPr lang="en-US" sz="1200" dirty="0">
                <a:latin typeface="+mn-lt"/>
              </a:rPr>
              <a:t>Compliance and governance were automated and built into the platform. Multiple apps could be on-boarded on the same day, seamlessly and simultaneously, eliminating the sequential need for workloads to be queued up. </a:t>
            </a:r>
          </a:p>
        </p:txBody>
      </p:sp>
      <p:sp>
        <p:nvSpPr>
          <p:cNvPr id="3" name="Title 1">
            <a:extLst>
              <a:ext uri="{FF2B5EF4-FFF2-40B4-BE49-F238E27FC236}">
                <a16:creationId xmlns:a16="http://schemas.microsoft.com/office/drawing/2014/main" id="{EBD916B2-2865-4E3D-A3DA-B694763D96DB}"/>
              </a:ext>
            </a:extLst>
          </p:cNvPr>
          <p:cNvSpPr txBox="1">
            <a:spLocks/>
          </p:cNvSpPr>
          <p:nvPr/>
        </p:nvSpPr>
        <p:spPr>
          <a:xfrm>
            <a:off x="5260452" y="900619"/>
            <a:ext cx="5946370" cy="394838"/>
          </a:xfrm>
          <a:prstGeom prst="rect">
            <a:avLst/>
          </a:prstGeom>
        </p:spPr>
        <p:txBody>
          <a:bodyPr lIns="0" tIns="0" rIns="0" bIns="0" numCol="1" anchor="ctr">
            <a:normAutofit/>
          </a:bodyPr>
          <a:lstStyle>
            <a:lvl1pPr algn="l" defTabSz="914400" rtl="0" eaLnBrk="1" latinLnBrk="0" hangingPunct="1">
              <a:lnSpc>
                <a:spcPct val="120000"/>
              </a:lnSpc>
              <a:spcBef>
                <a:spcPct val="0"/>
              </a:spcBef>
              <a:buNone/>
              <a:defRPr lang="en-US" sz="2800" kern="1200" dirty="0">
                <a:solidFill>
                  <a:schemeClr val="tx1"/>
                </a:solidFill>
                <a:latin typeface="+mj-lt"/>
                <a:ea typeface="+mj-ea"/>
                <a:cs typeface="+mj-cs"/>
              </a:defRPr>
            </a:lvl1pPr>
          </a:lstStyle>
          <a:p>
            <a:pPr>
              <a:lnSpc>
                <a:spcPct val="110000"/>
              </a:lnSpc>
            </a:pPr>
            <a:r>
              <a:rPr lang="en-US" sz="1800" b="1" dirty="0">
                <a:solidFill>
                  <a:srgbClr val="00B0F0"/>
                </a:solidFill>
              </a:rPr>
              <a:t>Highlights</a:t>
            </a:r>
          </a:p>
        </p:txBody>
      </p:sp>
      <p:sp>
        <p:nvSpPr>
          <p:cNvPr id="4" name="Title 1">
            <a:extLst>
              <a:ext uri="{FF2B5EF4-FFF2-40B4-BE49-F238E27FC236}">
                <a16:creationId xmlns:a16="http://schemas.microsoft.com/office/drawing/2014/main" id="{63C63A8C-4403-4D99-877A-8A0B46483838}"/>
              </a:ext>
            </a:extLst>
          </p:cNvPr>
          <p:cNvSpPr txBox="1">
            <a:spLocks/>
          </p:cNvSpPr>
          <p:nvPr/>
        </p:nvSpPr>
        <p:spPr>
          <a:xfrm>
            <a:off x="5260452" y="4609133"/>
            <a:ext cx="5051370" cy="394838"/>
          </a:xfrm>
          <a:prstGeom prst="rect">
            <a:avLst/>
          </a:prstGeom>
        </p:spPr>
        <p:txBody>
          <a:bodyPr lIns="0" tIns="0" rIns="0" bIns="0" numCol="1" anchor="ctr">
            <a:normAutofit/>
          </a:bodyPr>
          <a:lstStyle>
            <a:lvl1pPr algn="l" defTabSz="914400" rtl="0" eaLnBrk="1" latinLnBrk="0" hangingPunct="1">
              <a:lnSpc>
                <a:spcPct val="120000"/>
              </a:lnSpc>
              <a:spcBef>
                <a:spcPct val="0"/>
              </a:spcBef>
              <a:buNone/>
              <a:defRPr lang="en-US" sz="2800" kern="1200" dirty="0">
                <a:solidFill>
                  <a:schemeClr val="tx1"/>
                </a:solidFill>
                <a:latin typeface="+mj-lt"/>
                <a:ea typeface="+mj-ea"/>
                <a:cs typeface="+mj-cs"/>
              </a:defRPr>
            </a:lvl1pPr>
          </a:lstStyle>
          <a:p>
            <a:pPr>
              <a:lnSpc>
                <a:spcPct val="110000"/>
              </a:lnSpc>
            </a:pPr>
            <a:r>
              <a:rPr lang="en-US" sz="1800" dirty="0">
                <a:solidFill>
                  <a:srgbClr val="00B0F0"/>
                </a:solidFill>
              </a:rPr>
              <a:t>Key results</a:t>
            </a:r>
          </a:p>
        </p:txBody>
      </p:sp>
      <p:grpSp>
        <p:nvGrpSpPr>
          <p:cNvPr id="5" name="Group 4">
            <a:extLst>
              <a:ext uri="{FF2B5EF4-FFF2-40B4-BE49-F238E27FC236}">
                <a16:creationId xmlns:a16="http://schemas.microsoft.com/office/drawing/2014/main" id="{4D2B8CBA-9469-4AFB-8D78-5EC73B45391F}"/>
              </a:ext>
            </a:extLst>
          </p:cNvPr>
          <p:cNvGrpSpPr/>
          <p:nvPr/>
        </p:nvGrpSpPr>
        <p:grpSpPr>
          <a:xfrm>
            <a:off x="5183317" y="5032954"/>
            <a:ext cx="1607093" cy="1168019"/>
            <a:chOff x="5002783" y="3031141"/>
            <a:chExt cx="1203235" cy="1168019"/>
          </a:xfrm>
        </p:grpSpPr>
        <p:sp>
          <p:nvSpPr>
            <p:cNvPr id="6" name="Text Placeholder 6">
              <a:extLst>
                <a:ext uri="{FF2B5EF4-FFF2-40B4-BE49-F238E27FC236}">
                  <a16:creationId xmlns:a16="http://schemas.microsoft.com/office/drawing/2014/main" id="{680161BC-C69A-49AF-930E-37D13E9C3AF6}"/>
                </a:ext>
              </a:extLst>
            </p:cNvPr>
            <p:cNvSpPr txBox="1">
              <a:spLocks/>
            </p:cNvSpPr>
            <p:nvPr/>
          </p:nvSpPr>
          <p:spPr>
            <a:xfrm>
              <a:off x="5002783" y="3774557"/>
              <a:ext cx="1203235" cy="424603"/>
            </a:xfrm>
            <a:prstGeom prst="rect">
              <a:avLst/>
            </a:prstGeom>
          </p:spPr>
          <p:txBody>
            <a:bodyPr vert="horz" wrap="square" lIns="0" tIns="0" rIns="0" bIns="0" rtlCol="0">
              <a:spAutoFit/>
            </a:bodyPr>
            <a:lstStyle>
              <a:lvl1pPr marL="0" indent="0" algn="l" defTabSz="914400" rtl="0" eaLnBrk="1" latinLnBrk="0" hangingPunct="1">
                <a:lnSpc>
                  <a:spcPct val="120000"/>
                </a:lnSpc>
                <a:spcBef>
                  <a:spcPct val="0"/>
                </a:spcBef>
                <a:spcAft>
                  <a:spcPts val="600"/>
                </a:spcAft>
                <a:buFont typeface="Arial" panose="020B0604020202020204" pitchFamily="34" charset="0"/>
                <a:buNone/>
                <a:defRPr lang="en-US" sz="1800" b="0" i="0" kern="1200" dirty="0" smtClean="0">
                  <a:solidFill>
                    <a:srgbClr val="353746"/>
                  </a:solidFill>
                  <a:latin typeface="Raleway" panose="020B0003030101060003" pitchFamily="34" charset="0"/>
                  <a:ea typeface="+mj-ea"/>
                  <a:cs typeface="+mj-cs"/>
                </a:defRPr>
              </a:lvl1pPr>
              <a:lvl2pPr marL="225425"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465137"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688975"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1200" dirty="0">
                  <a:solidFill>
                    <a:schemeClr val="tx1"/>
                  </a:solidFill>
                </a:rPr>
                <a:t>reduction in implementation costs</a:t>
              </a:r>
            </a:p>
          </p:txBody>
        </p:sp>
        <p:sp>
          <p:nvSpPr>
            <p:cNvPr id="7" name="Text Placeholder 6">
              <a:extLst>
                <a:ext uri="{FF2B5EF4-FFF2-40B4-BE49-F238E27FC236}">
                  <a16:creationId xmlns:a16="http://schemas.microsoft.com/office/drawing/2014/main" id="{9F6F831A-38BE-47BD-955C-26CE0F224CAD}"/>
                </a:ext>
              </a:extLst>
            </p:cNvPr>
            <p:cNvSpPr txBox="1">
              <a:spLocks/>
            </p:cNvSpPr>
            <p:nvPr/>
          </p:nvSpPr>
          <p:spPr>
            <a:xfrm>
              <a:off x="5048169" y="3031141"/>
              <a:ext cx="1112459" cy="741421"/>
            </a:xfrm>
            <a:prstGeom prst="rect">
              <a:avLst/>
            </a:prstGeom>
            <a:effectLst/>
          </p:spPr>
          <p:txBody>
            <a:bodyPr vert="horz" wrap="square" lIns="0" tIns="0" rIns="0" bIns="0" rtlCol="0">
              <a:spAutoFit/>
            </a:bodyPr>
            <a:lstStyle>
              <a:lvl1pPr marL="0" indent="0" algn="l" defTabSz="914400" rtl="0" eaLnBrk="1" latinLnBrk="0" hangingPunct="1">
                <a:lnSpc>
                  <a:spcPct val="120000"/>
                </a:lnSpc>
                <a:spcBef>
                  <a:spcPct val="0"/>
                </a:spcBef>
                <a:spcAft>
                  <a:spcPts val="600"/>
                </a:spcAft>
                <a:buFont typeface="Arial" panose="020B0604020202020204" pitchFamily="34" charset="0"/>
                <a:buNone/>
                <a:defRPr lang="en-US" sz="1800" b="0" i="0" kern="1200" dirty="0" smtClean="0">
                  <a:solidFill>
                    <a:srgbClr val="353746"/>
                  </a:solidFill>
                  <a:latin typeface="Raleway" panose="020B0003030101060003" pitchFamily="34" charset="0"/>
                  <a:ea typeface="+mj-ea"/>
                  <a:cs typeface="+mj-cs"/>
                </a:defRPr>
              </a:lvl1pPr>
              <a:lvl2pPr marL="225425"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465137"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688975"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4400" b="1" dirty="0">
                  <a:solidFill>
                    <a:srgbClr val="003D8D"/>
                  </a:solidFill>
                  <a:effectLst/>
                  <a:latin typeface="Oswald" pitchFamily="2" charset="77"/>
                </a:rPr>
                <a:t>80%</a:t>
              </a:r>
              <a:endParaRPr sz="2800" b="1" dirty="0">
                <a:solidFill>
                  <a:srgbClr val="003D8D"/>
                </a:solidFill>
                <a:effectLst/>
                <a:latin typeface="Oswald" pitchFamily="2" charset="77"/>
              </a:endParaRPr>
            </a:p>
          </p:txBody>
        </p:sp>
      </p:grpSp>
      <p:grpSp>
        <p:nvGrpSpPr>
          <p:cNvPr id="8" name="Group 7">
            <a:extLst>
              <a:ext uri="{FF2B5EF4-FFF2-40B4-BE49-F238E27FC236}">
                <a16:creationId xmlns:a16="http://schemas.microsoft.com/office/drawing/2014/main" id="{F92E05FA-126F-4788-9F00-52BD5C2D8D61}"/>
              </a:ext>
            </a:extLst>
          </p:cNvPr>
          <p:cNvGrpSpPr/>
          <p:nvPr/>
        </p:nvGrpSpPr>
        <p:grpSpPr>
          <a:xfrm>
            <a:off x="7392951" y="5032954"/>
            <a:ext cx="1912675" cy="980657"/>
            <a:chOff x="8214251" y="1058814"/>
            <a:chExt cx="2103942" cy="980657"/>
          </a:xfrm>
        </p:grpSpPr>
        <p:sp>
          <p:nvSpPr>
            <p:cNvPr id="9" name="Text Placeholder 6">
              <a:extLst>
                <a:ext uri="{FF2B5EF4-FFF2-40B4-BE49-F238E27FC236}">
                  <a16:creationId xmlns:a16="http://schemas.microsoft.com/office/drawing/2014/main" id="{0B396206-9E1D-4AA7-A157-B6E60B3380BC}"/>
                </a:ext>
              </a:extLst>
            </p:cNvPr>
            <p:cNvSpPr txBox="1">
              <a:spLocks/>
            </p:cNvSpPr>
            <p:nvPr/>
          </p:nvSpPr>
          <p:spPr>
            <a:xfrm>
              <a:off x="8214251" y="1836467"/>
              <a:ext cx="2103942" cy="203004"/>
            </a:xfrm>
            <a:prstGeom prst="rect">
              <a:avLst/>
            </a:prstGeom>
          </p:spPr>
          <p:txBody>
            <a:bodyPr vert="horz" wrap="square" lIns="0" tIns="0" rIns="0" bIns="0" rtlCol="0">
              <a:spAutoFit/>
            </a:bodyPr>
            <a:lstStyle>
              <a:lvl1pPr marL="0" indent="0" algn="l" defTabSz="914400" rtl="0" eaLnBrk="1" latinLnBrk="0" hangingPunct="1">
                <a:lnSpc>
                  <a:spcPct val="120000"/>
                </a:lnSpc>
                <a:spcBef>
                  <a:spcPct val="0"/>
                </a:spcBef>
                <a:spcAft>
                  <a:spcPts val="600"/>
                </a:spcAft>
                <a:buFont typeface="Arial" panose="020B0604020202020204" pitchFamily="34" charset="0"/>
                <a:buNone/>
                <a:defRPr lang="en-US" sz="1800" b="0" i="0" kern="1200" dirty="0" smtClean="0">
                  <a:solidFill>
                    <a:srgbClr val="353746"/>
                  </a:solidFill>
                  <a:latin typeface="Raleway" panose="020B0003030101060003" pitchFamily="34" charset="0"/>
                  <a:ea typeface="+mj-ea"/>
                  <a:cs typeface="+mj-cs"/>
                </a:defRPr>
              </a:lvl1pPr>
              <a:lvl2pPr marL="225425"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465137"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688975"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1200" dirty="0">
                  <a:solidFill>
                    <a:schemeClr val="tx1"/>
                  </a:solidFill>
                </a:rPr>
                <a:t>Turnaround time</a:t>
              </a:r>
            </a:p>
          </p:txBody>
        </p:sp>
        <p:sp>
          <p:nvSpPr>
            <p:cNvPr id="10" name="Text Placeholder 6">
              <a:extLst>
                <a:ext uri="{FF2B5EF4-FFF2-40B4-BE49-F238E27FC236}">
                  <a16:creationId xmlns:a16="http://schemas.microsoft.com/office/drawing/2014/main" id="{39086F95-257A-42AB-B9F5-08F3BA07C739}"/>
                </a:ext>
              </a:extLst>
            </p:cNvPr>
            <p:cNvSpPr txBox="1">
              <a:spLocks/>
            </p:cNvSpPr>
            <p:nvPr/>
          </p:nvSpPr>
          <p:spPr>
            <a:xfrm>
              <a:off x="8287204" y="1058814"/>
              <a:ext cx="1958036" cy="741421"/>
            </a:xfrm>
            <a:prstGeom prst="rect">
              <a:avLst/>
            </a:prstGeom>
            <a:effectLst/>
          </p:spPr>
          <p:txBody>
            <a:bodyPr vert="horz" wrap="square" lIns="0" tIns="0" rIns="0" bIns="0" rtlCol="0">
              <a:spAutoFit/>
            </a:bodyPr>
            <a:lstStyle>
              <a:lvl1pPr marL="0" indent="0" algn="l" defTabSz="914400" rtl="0" eaLnBrk="1" latinLnBrk="0" hangingPunct="1">
                <a:lnSpc>
                  <a:spcPct val="120000"/>
                </a:lnSpc>
                <a:spcBef>
                  <a:spcPct val="0"/>
                </a:spcBef>
                <a:spcAft>
                  <a:spcPts val="600"/>
                </a:spcAft>
                <a:buFont typeface="Arial" panose="020B0604020202020204" pitchFamily="34" charset="0"/>
                <a:buNone/>
                <a:defRPr lang="en-US" sz="1800" b="0" i="0" kern="1200" dirty="0" smtClean="0">
                  <a:solidFill>
                    <a:srgbClr val="353746"/>
                  </a:solidFill>
                  <a:latin typeface="Raleway" panose="020B0003030101060003" pitchFamily="34" charset="0"/>
                  <a:ea typeface="+mj-ea"/>
                  <a:cs typeface="+mj-cs"/>
                </a:defRPr>
              </a:lvl1pPr>
              <a:lvl2pPr marL="225425"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465137"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688975"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4400" b="1" dirty="0">
                  <a:solidFill>
                    <a:srgbClr val="003D8D"/>
                  </a:solidFill>
                  <a:latin typeface="Oswald" pitchFamily="2" charset="77"/>
                </a:rPr>
                <a:t>4</a:t>
              </a:r>
              <a:r>
                <a:rPr lang="en-US" sz="2800" b="1" dirty="0">
                  <a:solidFill>
                    <a:srgbClr val="003D8D"/>
                  </a:solidFill>
                  <a:latin typeface="Oswald" pitchFamily="2" charset="77"/>
                </a:rPr>
                <a:t> WEEKS</a:t>
              </a:r>
              <a:endParaRPr sz="2800" b="1" dirty="0">
                <a:solidFill>
                  <a:srgbClr val="003D8D"/>
                </a:solidFill>
                <a:latin typeface="Oswald" pitchFamily="2" charset="77"/>
              </a:endParaRPr>
            </a:p>
          </p:txBody>
        </p:sp>
      </p:grpSp>
      <p:grpSp>
        <p:nvGrpSpPr>
          <p:cNvPr id="11" name="Group 10">
            <a:extLst>
              <a:ext uri="{FF2B5EF4-FFF2-40B4-BE49-F238E27FC236}">
                <a16:creationId xmlns:a16="http://schemas.microsoft.com/office/drawing/2014/main" id="{A8070A9E-0EFB-4F30-A9AF-CFCFC1BB07F9}"/>
              </a:ext>
            </a:extLst>
          </p:cNvPr>
          <p:cNvGrpSpPr/>
          <p:nvPr/>
        </p:nvGrpSpPr>
        <p:grpSpPr>
          <a:xfrm>
            <a:off x="9793179" y="5032954"/>
            <a:ext cx="2061407" cy="982099"/>
            <a:chOff x="10038747" y="2979493"/>
            <a:chExt cx="1874006" cy="982099"/>
          </a:xfrm>
        </p:grpSpPr>
        <p:sp>
          <p:nvSpPr>
            <p:cNvPr id="12" name="Text Placeholder 6">
              <a:extLst>
                <a:ext uri="{FF2B5EF4-FFF2-40B4-BE49-F238E27FC236}">
                  <a16:creationId xmlns:a16="http://schemas.microsoft.com/office/drawing/2014/main" id="{7B3CE403-8845-4549-9083-B14D1A0FE77B}"/>
                </a:ext>
              </a:extLst>
            </p:cNvPr>
            <p:cNvSpPr txBox="1">
              <a:spLocks/>
            </p:cNvSpPr>
            <p:nvPr/>
          </p:nvSpPr>
          <p:spPr>
            <a:xfrm>
              <a:off x="10038747" y="3758588"/>
              <a:ext cx="1874006" cy="203004"/>
            </a:xfrm>
            <a:prstGeom prst="rect">
              <a:avLst/>
            </a:prstGeom>
          </p:spPr>
          <p:txBody>
            <a:bodyPr vert="horz" wrap="square" lIns="0" tIns="0" rIns="0" bIns="0" rtlCol="0">
              <a:spAutoFit/>
            </a:bodyPr>
            <a:lstStyle>
              <a:lvl1pPr marL="0" indent="0" algn="l" defTabSz="914400" rtl="0" eaLnBrk="1" latinLnBrk="0" hangingPunct="1">
                <a:lnSpc>
                  <a:spcPct val="120000"/>
                </a:lnSpc>
                <a:spcBef>
                  <a:spcPct val="0"/>
                </a:spcBef>
                <a:spcAft>
                  <a:spcPts val="600"/>
                </a:spcAft>
                <a:buFont typeface="Arial" panose="020B0604020202020204" pitchFamily="34" charset="0"/>
                <a:buNone/>
                <a:defRPr lang="en-US" sz="1800" b="0" i="0" kern="1200" dirty="0" smtClean="0">
                  <a:solidFill>
                    <a:srgbClr val="353746"/>
                  </a:solidFill>
                  <a:latin typeface="Raleway" panose="020B0003030101060003" pitchFamily="34" charset="0"/>
                  <a:ea typeface="+mj-ea"/>
                  <a:cs typeface="+mj-cs"/>
                </a:defRPr>
              </a:lvl1pPr>
              <a:lvl2pPr marL="225425"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465137"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688975"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1200" dirty="0">
                  <a:solidFill>
                    <a:schemeClr val="tx1"/>
                  </a:solidFill>
                </a:rPr>
                <a:t>applications migrated </a:t>
              </a:r>
            </a:p>
          </p:txBody>
        </p:sp>
        <p:sp>
          <p:nvSpPr>
            <p:cNvPr id="13" name="Text Placeholder 6">
              <a:extLst>
                <a:ext uri="{FF2B5EF4-FFF2-40B4-BE49-F238E27FC236}">
                  <a16:creationId xmlns:a16="http://schemas.microsoft.com/office/drawing/2014/main" id="{D22F3F30-41B9-4018-BA3C-DBD3C6DB60DE}"/>
                </a:ext>
              </a:extLst>
            </p:cNvPr>
            <p:cNvSpPr txBox="1">
              <a:spLocks/>
            </p:cNvSpPr>
            <p:nvPr/>
          </p:nvSpPr>
          <p:spPr>
            <a:xfrm>
              <a:off x="10095648" y="2979493"/>
              <a:ext cx="1760201" cy="741421"/>
            </a:xfrm>
            <a:prstGeom prst="rect">
              <a:avLst/>
            </a:prstGeom>
            <a:effectLst/>
          </p:spPr>
          <p:txBody>
            <a:bodyPr vert="horz" wrap="square" lIns="0" tIns="0" rIns="0" bIns="0" rtlCol="0">
              <a:spAutoFit/>
            </a:bodyPr>
            <a:lstStyle>
              <a:lvl1pPr marL="0" indent="0" algn="l" defTabSz="914400" rtl="0" eaLnBrk="1" latinLnBrk="0" hangingPunct="1">
                <a:lnSpc>
                  <a:spcPct val="120000"/>
                </a:lnSpc>
                <a:spcBef>
                  <a:spcPct val="0"/>
                </a:spcBef>
                <a:spcAft>
                  <a:spcPts val="600"/>
                </a:spcAft>
                <a:buFont typeface="Arial" panose="020B0604020202020204" pitchFamily="34" charset="0"/>
                <a:buNone/>
                <a:defRPr lang="en-US" sz="1800" b="0" i="0" kern="1200" dirty="0" smtClean="0">
                  <a:solidFill>
                    <a:srgbClr val="353746"/>
                  </a:solidFill>
                  <a:latin typeface="Raleway" panose="020B0003030101060003" pitchFamily="34" charset="0"/>
                  <a:ea typeface="+mj-ea"/>
                  <a:cs typeface="+mj-cs"/>
                </a:defRPr>
              </a:lvl1pPr>
              <a:lvl2pPr marL="225425"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465137"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688975"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4400" b="1" dirty="0">
                  <a:solidFill>
                    <a:srgbClr val="003D8D"/>
                  </a:solidFill>
                  <a:latin typeface="Oswald" pitchFamily="2" charset="77"/>
                </a:rPr>
                <a:t>3K</a:t>
              </a:r>
              <a:endParaRPr sz="4400" b="1" dirty="0">
                <a:solidFill>
                  <a:srgbClr val="003D8D"/>
                </a:solidFill>
                <a:latin typeface="Oswald" pitchFamily="2" charset="77"/>
              </a:endParaRPr>
            </a:p>
          </p:txBody>
        </p:sp>
      </p:grpSp>
      <p:sp>
        <p:nvSpPr>
          <p:cNvPr id="14" name="Title 1">
            <a:extLst>
              <a:ext uri="{FF2B5EF4-FFF2-40B4-BE49-F238E27FC236}">
                <a16:creationId xmlns:a16="http://schemas.microsoft.com/office/drawing/2014/main" id="{31819072-0E3E-4DFA-96FE-284E100BC796}"/>
              </a:ext>
            </a:extLst>
          </p:cNvPr>
          <p:cNvSpPr txBox="1">
            <a:spLocks/>
          </p:cNvSpPr>
          <p:nvPr/>
        </p:nvSpPr>
        <p:spPr>
          <a:xfrm>
            <a:off x="365761" y="2338239"/>
            <a:ext cx="4081548" cy="1640699"/>
          </a:xfrm>
          <a:prstGeom prst="rect">
            <a:avLst/>
          </a:prstGeom>
        </p:spPr>
        <p:txBody>
          <a:bodyPr lIns="0" tIns="0" rIns="0" bIns="0" anchor="t">
            <a:normAutofit fontScale="92500" lnSpcReduction="20000"/>
          </a:bodyPr>
          <a:lstStyle>
            <a:lvl1pPr algn="l" defTabSz="914400" rtl="0" eaLnBrk="1" latinLnBrk="0" hangingPunct="1">
              <a:lnSpc>
                <a:spcPct val="120000"/>
              </a:lnSpc>
              <a:spcBef>
                <a:spcPct val="0"/>
              </a:spcBef>
              <a:buNone/>
              <a:defRPr lang="en-US" sz="2800" kern="1200" dirty="0">
                <a:solidFill>
                  <a:schemeClr val="tx1"/>
                </a:solidFill>
                <a:latin typeface="+mj-lt"/>
                <a:ea typeface="+mj-ea"/>
                <a:cs typeface="+mj-cs"/>
              </a:defRPr>
            </a:lvl1pPr>
          </a:lstStyle>
          <a:p>
            <a:pPr>
              <a:lnSpc>
                <a:spcPct val="110000"/>
              </a:lnSpc>
            </a:pPr>
            <a:r>
              <a:rPr lang="en-US" sz="2400" b="1" dirty="0">
                <a:solidFill>
                  <a:schemeClr val="bg1"/>
                </a:solidFill>
                <a:latin typeface="Raleway Black" pitchFamily="2" charset="0"/>
              </a:rPr>
              <a:t>HGS Cloud Accelerator fast-tracks cloud migration, drives 80% reduction in implementation costs for healthcare payer</a:t>
            </a:r>
          </a:p>
        </p:txBody>
      </p:sp>
      <p:cxnSp>
        <p:nvCxnSpPr>
          <p:cNvPr id="15" name="Straight Connector 14">
            <a:extLst>
              <a:ext uri="{FF2B5EF4-FFF2-40B4-BE49-F238E27FC236}">
                <a16:creationId xmlns:a16="http://schemas.microsoft.com/office/drawing/2014/main" id="{2B07E6B6-ED38-429A-B4AB-9FE6C5184ED0}"/>
              </a:ext>
            </a:extLst>
          </p:cNvPr>
          <p:cNvCxnSpPr>
            <a:cxnSpLocks/>
          </p:cNvCxnSpPr>
          <p:nvPr/>
        </p:nvCxnSpPr>
        <p:spPr>
          <a:xfrm>
            <a:off x="365759" y="4124683"/>
            <a:ext cx="1828800" cy="0"/>
          </a:xfrm>
          <a:prstGeom prst="line">
            <a:avLst/>
          </a:prstGeom>
          <a:ln w="63500">
            <a:solidFill>
              <a:srgbClr val="00B1F0"/>
            </a:solidFill>
          </a:ln>
        </p:spPr>
        <p:style>
          <a:lnRef idx="1">
            <a:schemeClr val="accent1"/>
          </a:lnRef>
          <a:fillRef idx="0">
            <a:schemeClr val="accent1"/>
          </a:fillRef>
          <a:effectRef idx="0">
            <a:schemeClr val="accent1"/>
          </a:effectRef>
          <a:fontRef idx="minor">
            <a:schemeClr val="tx1"/>
          </a:fontRef>
        </p:style>
      </p:cxnSp>
      <p:sp>
        <p:nvSpPr>
          <p:cNvPr id="16" name="Title 1">
            <a:extLst>
              <a:ext uri="{FF2B5EF4-FFF2-40B4-BE49-F238E27FC236}">
                <a16:creationId xmlns:a16="http://schemas.microsoft.com/office/drawing/2014/main" id="{F5DD0B60-979B-48A7-A49B-1F8F3E4D6CAD}"/>
              </a:ext>
            </a:extLst>
          </p:cNvPr>
          <p:cNvSpPr txBox="1">
            <a:spLocks/>
          </p:cNvSpPr>
          <p:nvPr/>
        </p:nvSpPr>
        <p:spPr>
          <a:xfrm>
            <a:off x="365761" y="1701469"/>
            <a:ext cx="4081548" cy="389745"/>
          </a:xfrm>
          <a:prstGeom prst="rect">
            <a:avLst/>
          </a:prstGeom>
        </p:spPr>
        <p:txBody>
          <a:bodyPr lIns="0" tIns="0" rIns="0" bIns="0" anchor="b">
            <a:normAutofit/>
          </a:bodyPr>
          <a:lstStyle>
            <a:lvl1pPr algn="l" defTabSz="914400" rtl="0" eaLnBrk="1" latinLnBrk="0" hangingPunct="1">
              <a:lnSpc>
                <a:spcPct val="120000"/>
              </a:lnSpc>
              <a:spcBef>
                <a:spcPct val="0"/>
              </a:spcBef>
              <a:buNone/>
              <a:defRPr lang="en-US" sz="2800" kern="1200" dirty="0">
                <a:solidFill>
                  <a:schemeClr val="tx1"/>
                </a:solidFill>
                <a:latin typeface="+mj-lt"/>
                <a:ea typeface="+mj-ea"/>
                <a:cs typeface="+mj-cs"/>
              </a:defRPr>
            </a:lvl1pPr>
          </a:lstStyle>
          <a:p>
            <a:pPr>
              <a:lnSpc>
                <a:spcPct val="110000"/>
              </a:lnSpc>
            </a:pPr>
            <a:r>
              <a:rPr lang="en-US" sz="1400" dirty="0">
                <a:solidFill>
                  <a:schemeClr val="bg1"/>
                </a:solidFill>
                <a:latin typeface="Oswald" pitchFamily="2" charset="77"/>
              </a:rPr>
              <a:t>CLIENT SUCCESS STORY: HEALTHCARE</a:t>
            </a:r>
          </a:p>
        </p:txBody>
      </p:sp>
      <p:cxnSp>
        <p:nvCxnSpPr>
          <p:cNvPr id="17" name="Straight Connector 16">
            <a:extLst>
              <a:ext uri="{FF2B5EF4-FFF2-40B4-BE49-F238E27FC236}">
                <a16:creationId xmlns:a16="http://schemas.microsoft.com/office/drawing/2014/main" id="{C9260D23-AC4E-4437-AC39-70DCEA9C074F}"/>
              </a:ext>
            </a:extLst>
          </p:cNvPr>
          <p:cNvCxnSpPr/>
          <p:nvPr/>
        </p:nvCxnSpPr>
        <p:spPr>
          <a:xfrm>
            <a:off x="5260452" y="4496847"/>
            <a:ext cx="6438938" cy="0"/>
          </a:xfrm>
          <a:prstGeom prst="line">
            <a:avLst/>
          </a:prstGeom>
          <a:ln w="6350">
            <a:solidFill>
              <a:srgbClr val="00B0F0"/>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53FBF19A-1D9B-4523-973D-45A0CEE804BD}"/>
              </a:ext>
            </a:extLst>
          </p:cNvPr>
          <p:cNvSpPr/>
          <p:nvPr/>
        </p:nvSpPr>
        <p:spPr>
          <a:xfrm>
            <a:off x="365759" y="4375265"/>
            <a:ext cx="4081550" cy="2031325"/>
          </a:xfrm>
          <a:prstGeom prst="rect">
            <a:avLst/>
          </a:prstGeom>
        </p:spPr>
        <p:txBody>
          <a:bodyPr wrap="square" lIns="0" rIns="0" anchor="t">
            <a:spAutoFit/>
          </a:bodyPr>
          <a:lstStyle/>
          <a:p>
            <a:pPr algn="just"/>
            <a:r>
              <a:rPr lang="en-US" sz="1400" dirty="0">
                <a:solidFill>
                  <a:schemeClr val="bg1"/>
                </a:solidFill>
              </a:rPr>
              <a:t>This healthcare payer giant was looking for an enterprise migration from an on-prem to an on-cloud setup. They had over 3,000 apps running on their data center. With just three to four apps being migrated every month, they were unhappy with the velocity of the migration. The client was looking to simplify the migration process, collate and automate best practices and policies, and facilitate spending governance and reconciliation. </a:t>
            </a:r>
          </a:p>
        </p:txBody>
      </p:sp>
    </p:spTree>
    <p:extLst>
      <p:ext uri="{BB962C8B-B14F-4D97-AF65-F5344CB8AC3E}">
        <p14:creationId xmlns:p14="http://schemas.microsoft.com/office/powerpoint/2010/main" val="1456377055"/>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4105442"/>
      </p:ext>
    </p:extLst>
  </p:cSld>
  <p:clrMapOvr>
    <a:masterClrMapping/>
  </p:clrMapOvr>
  <mc:AlternateContent xmlns:mc="http://schemas.openxmlformats.org/markup-compatibility/2006">
    <mc:Choice xmlns:p14="http://schemas.microsoft.com/office/powerpoint/2010/main" Requires="p14">
      <p:transition spd="med" p14:dur="700" advClick="0" advTm="6000">
        <p:fade/>
      </p:transition>
    </mc:Choice>
    <mc:Fallback>
      <p:transition spd="med" advClick="0" advTm="600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D72DD81-1D92-4DF1-9A94-6A9AAB0123C2}"/>
              </a:ext>
            </a:extLst>
          </p:cNvPr>
          <p:cNvSpPr>
            <a:spLocks noGrp="1"/>
          </p:cNvSpPr>
          <p:nvPr>
            <p:ph type="body" sz="quarter" idx="16"/>
          </p:nvPr>
        </p:nvSpPr>
        <p:spPr>
          <a:xfrm>
            <a:off x="787023" y="5137383"/>
            <a:ext cx="9990467" cy="337015"/>
          </a:xfrm>
        </p:spPr>
        <p:txBody>
          <a:bodyPr/>
          <a:lstStyle/>
          <a:p>
            <a:r>
              <a:rPr lang="en-US" sz="2000" dirty="0">
                <a:solidFill>
                  <a:srgbClr val="00B0F0"/>
                </a:solidFill>
                <a:latin typeface="Oswald" pitchFamily="2" charset="0"/>
              </a:rPr>
              <a:t>HGS DIGITAL</a:t>
            </a:r>
            <a:endParaRPr lang="en-IN" sz="2000" dirty="0">
              <a:solidFill>
                <a:srgbClr val="00B0F0"/>
              </a:solidFill>
              <a:latin typeface="Oswald" pitchFamily="2" charset="0"/>
            </a:endParaRPr>
          </a:p>
        </p:txBody>
      </p:sp>
      <p:sp>
        <p:nvSpPr>
          <p:cNvPr id="6" name="object 8">
            <a:extLst>
              <a:ext uri="{FF2B5EF4-FFF2-40B4-BE49-F238E27FC236}">
                <a16:creationId xmlns:a16="http://schemas.microsoft.com/office/drawing/2014/main" id="{9B92AC9E-E791-461C-8643-85B1DF15380A}"/>
              </a:ext>
            </a:extLst>
          </p:cNvPr>
          <p:cNvSpPr txBox="1"/>
          <p:nvPr/>
        </p:nvSpPr>
        <p:spPr>
          <a:xfrm>
            <a:off x="769266" y="3265753"/>
            <a:ext cx="10194656" cy="1145122"/>
          </a:xfrm>
          <a:prstGeom prst="rect">
            <a:avLst/>
          </a:prstGeom>
        </p:spPr>
        <p:txBody>
          <a:bodyPr vert="horz" wrap="square" lIns="0" tIns="12700" rIns="0" bIns="0" rtlCol="0">
            <a:spAutoFit/>
          </a:bodyPr>
          <a:lstStyle/>
          <a:p>
            <a:pPr marL="12700" marR="5080" lvl="0">
              <a:lnSpc>
                <a:spcPct val="120000"/>
              </a:lnSpc>
              <a:spcBef>
                <a:spcPts val="100"/>
              </a:spcBef>
              <a:spcAft>
                <a:spcPts val="1200"/>
              </a:spcAft>
              <a:defRPr/>
            </a:pPr>
            <a:r>
              <a:rPr lang="en-US" sz="3200" spc="35" dirty="0">
                <a:solidFill>
                  <a:srgbClr val="FFFFFF"/>
                </a:solidFill>
                <a:latin typeface="+mj-lt"/>
                <a:ea typeface="Roboto Slab" pitchFamily="2" charset="0"/>
                <a:cs typeface="Roboto Slab"/>
              </a:rPr>
              <a:t>Deciding to make an enterprise shift to cloud is only the first step.</a:t>
            </a:r>
            <a:endParaRPr lang="en-US" sz="2000" spc="35" dirty="0">
              <a:solidFill>
                <a:srgbClr val="FFFFFF"/>
              </a:solidFill>
              <a:ea typeface="Roboto Slab" pitchFamily="2" charset="0"/>
              <a:cs typeface="Roboto Slab"/>
            </a:endParaRPr>
          </a:p>
        </p:txBody>
      </p:sp>
    </p:spTree>
    <p:extLst>
      <p:ext uri="{BB962C8B-B14F-4D97-AF65-F5344CB8AC3E}">
        <p14:creationId xmlns:p14="http://schemas.microsoft.com/office/powerpoint/2010/main" val="530460383"/>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val 4">
            <a:extLst>
              <a:ext uri="{FF2B5EF4-FFF2-40B4-BE49-F238E27FC236}">
                <a16:creationId xmlns:a16="http://schemas.microsoft.com/office/drawing/2014/main" id="{9922D3F8-DF97-BD40-5A7D-4B949525F027}"/>
              </a:ext>
            </a:extLst>
          </p:cNvPr>
          <p:cNvSpPr/>
          <p:nvPr/>
        </p:nvSpPr>
        <p:spPr>
          <a:xfrm>
            <a:off x="1029141" y="1541690"/>
            <a:ext cx="1572013" cy="1572013"/>
          </a:xfrm>
          <a:prstGeom prst="ellipse">
            <a:avLst/>
          </a:prstGeom>
          <a:gradFill>
            <a:gsLst>
              <a:gs pos="0">
                <a:srgbClr val="003D8D"/>
              </a:gs>
              <a:gs pos="100000">
                <a:srgbClr val="00B1F0"/>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aleway" panose="020B0003030101060003" pitchFamily="34" charset="0"/>
            </a:endParaRPr>
          </a:p>
        </p:txBody>
      </p:sp>
      <p:sp>
        <p:nvSpPr>
          <p:cNvPr id="14" name="Title 13">
            <a:extLst>
              <a:ext uri="{FF2B5EF4-FFF2-40B4-BE49-F238E27FC236}">
                <a16:creationId xmlns:a16="http://schemas.microsoft.com/office/drawing/2014/main" id="{576EDBFB-F429-4CE4-B3D3-727F22F392C2}"/>
              </a:ext>
            </a:extLst>
          </p:cNvPr>
          <p:cNvSpPr>
            <a:spLocks noGrp="1"/>
          </p:cNvSpPr>
          <p:nvPr>
            <p:ph type="ctrTitle" idx="4294967295"/>
          </p:nvPr>
        </p:nvSpPr>
        <p:spPr>
          <a:xfrm>
            <a:off x="1176963" y="3953120"/>
            <a:ext cx="4191000" cy="1079532"/>
          </a:xfrm>
          <a:prstGeom prst="rect">
            <a:avLst/>
          </a:prstGeom>
        </p:spPr>
        <p:txBody>
          <a:bodyPr>
            <a:normAutofit/>
          </a:bodyPr>
          <a:lstStyle/>
          <a:p>
            <a:r>
              <a:rPr lang="en-US" dirty="0">
                <a:solidFill>
                  <a:schemeClr val="bg1"/>
                </a:solidFill>
              </a:rPr>
              <a:t>What all do you need to think about?</a:t>
            </a:r>
            <a:endParaRPr lang="en-IN" dirty="0">
              <a:solidFill>
                <a:schemeClr val="bg1"/>
              </a:solidFill>
            </a:endParaRPr>
          </a:p>
        </p:txBody>
      </p:sp>
      <p:sp>
        <p:nvSpPr>
          <p:cNvPr id="15" name="Text Placeholder 13">
            <a:extLst>
              <a:ext uri="{FF2B5EF4-FFF2-40B4-BE49-F238E27FC236}">
                <a16:creationId xmlns:a16="http://schemas.microsoft.com/office/drawing/2014/main" id="{47BA73C9-30A9-4386-9C1C-E4E619D3C4D2}"/>
              </a:ext>
            </a:extLst>
          </p:cNvPr>
          <p:cNvSpPr txBox="1">
            <a:spLocks/>
          </p:cNvSpPr>
          <p:nvPr/>
        </p:nvSpPr>
        <p:spPr>
          <a:xfrm>
            <a:off x="6312024" y="502397"/>
            <a:ext cx="5663954" cy="5853207"/>
          </a:xfrm>
          <a:prstGeom prst="rect">
            <a:avLst/>
          </a:prstGeom>
        </p:spPr>
        <p:txBody>
          <a:bodyPr anchor="ctr"/>
          <a:lstStyle>
            <a:lvl1pPr marL="228600" indent="-228600" algn="l" defTabSz="914400" rtl="0" eaLnBrk="1" latinLnBrk="0" hangingPunct="1">
              <a:lnSpc>
                <a:spcPct val="130000"/>
              </a:lnSpc>
              <a:spcBef>
                <a:spcPts val="0"/>
              </a:spcBef>
              <a:spcAft>
                <a:spcPts val="600"/>
              </a:spcAft>
              <a:buClr>
                <a:srgbClr val="353746"/>
              </a:buClr>
              <a:buFont typeface="Wingdings" panose="05000000000000000000" pitchFamily="2" charset="2"/>
              <a:buChar char="§"/>
              <a:defRPr lang="en-US" sz="1400" b="0" i="0" kern="1200" smtClean="0">
                <a:solidFill>
                  <a:srgbClr val="353746"/>
                </a:solidFill>
                <a:latin typeface="Raleway" pitchFamily="2" charset="77"/>
                <a:ea typeface="+mn-ea"/>
                <a:cs typeface="+mn-cs"/>
              </a:defRPr>
            </a:lvl1pPr>
            <a:lvl2pPr marL="465138" indent="-239713" algn="l" defTabSz="914400" rtl="0" eaLnBrk="1" latinLnBrk="0" hangingPunct="1">
              <a:lnSpc>
                <a:spcPct val="130000"/>
              </a:lnSpc>
              <a:spcBef>
                <a:spcPts val="0"/>
              </a:spcBef>
              <a:spcAft>
                <a:spcPts val="600"/>
              </a:spcAft>
              <a:buClr>
                <a:srgbClr val="353746"/>
              </a:buClr>
              <a:buFont typeface="Raleway" panose="020B0503030101060003" pitchFamily="34" charset="0"/>
              <a:buChar char="–"/>
              <a:defRPr lang="en-US" sz="1400" b="0" i="0" kern="1200" smtClean="0">
                <a:solidFill>
                  <a:srgbClr val="353746"/>
                </a:solidFill>
                <a:latin typeface="Raleway" pitchFamily="2" charset="77"/>
                <a:ea typeface="+mn-ea"/>
                <a:cs typeface="+mn-cs"/>
              </a:defRPr>
            </a:lvl2pPr>
            <a:lvl3pPr marL="688975" indent="-223838" algn="l" defTabSz="914400" rtl="0" eaLnBrk="1" latinLnBrk="0" hangingPunct="1">
              <a:lnSpc>
                <a:spcPct val="130000"/>
              </a:lnSpc>
              <a:spcBef>
                <a:spcPts val="0"/>
              </a:spcBef>
              <a:spcAft>
                <a:spcPts val="600"/>
              </a:spcAft>
              <a:buClr>
                <a:srgbClr val="353746"/>
              </a:buClr>
              <a:buFont typeface="Arial" panose="020B0604020202020204" pitchFamily="34" charset="0"/>
              <a:buChar char="•"/>
              <a:defRPr lang="en-US" sz="1400" b="0" i="0" kern="1200" smtClean="0">
                <a:solidFill>
                  <a:srgbClr val="353746"/>
                </a:solidFill>
                <a:latin typeface="Raleway" pitchFamily="2" charset="77"/>
                <a:ea typeface="+mn-ea"/>
                <a:cs typeface="+mn-cs"/>
              </a:defRPr>
            </a:lvl3pPr>
            <a:lvl4pPr marL="914400" indent="-225425" algn="l" defTabSz="914400" rtl="0" eaLnBrk="1" latinLnBrk="0" hangingPunct="1">
              <a:lnSpc>
                <a:spcPct val="130000"/>
              </a:lnSpc>
              <a:spcBef>
                <a:spcPts val="0"/>
              </a:spcBef>
              <a:spcAft>
                <a:spcPts val="600"/>
              </a:spcAft>
              <a:buClr>
                <a:srgbClr val="353746"/>
              </a:buClr>
              <a:buFont typeface="Courier New" panose="02070309020205020404" pitchFamily="49" charset="0"/>
              <a:buChar char="o"/>
              <a:defRPr lang="en-US" sz="1400" b="0" i="0" kern="1200" smtClean="0">
                <a:solidFill>
                  <a:srgbClr val="353746"/>
                </a:solidFill>
                <a:latin typeface="Raleway" pitchFamily="2" charset="77"/>
                <a:ea typeface="+mn-ea"/>
                <a:cs typeface="+mn-cs"/>
              </a:defRPr>
            </a:lvl4pPr>
            <a:lvl5pPr marL="1139825" indent="-225425" algn="l" defTabSz="914400" rtl="0" eaLnBrk="1" latinLnBrk="0" hangingPunct="1">
              <a:lnSpc>
                <a:spcPct val="130000"/>
              </a:lnSpc>
              <a:spcBef>
                <a:spcPts val="0"/>
              </a:spcBef>
              <a:spcAft>
                <a:spcPts val="600"/>
              </a:spcAft>
              <a:buClr>
                <a:srgbClr val="353746"/>
              </a:buClr>
              <a:buFont typeface="Wingdings" panose="05000000000000000000" pitchFamily="2" charset="2"/>
              <a:buChar char="ü"/>
              <a:defRPr lang="en-US" sz="1400" b="0" i="0" kern="1200" smtClean="0">
                <a:solidFill>
                  <a:srgbClr val="353746"/>
                </a:solidFill>
                <a:latin typeface="Raleway" pitchFamily="2"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Aft>
                <a:spcPts val="1200"/>
              </a:spcAft>
            </a:pPr>
            <a:r>
              <a:rPr lang="en-US" sz="1600" dirty="0"/>
              <a:t>How do I ensure monitoring?</a:t>
            </a:r>
          </a:p>
          <a:p>
            <a:pPr>
              <a:spcAft>
                <a:spcPts val="1200"/>
              </a:spcAft>
            </a:pPr>
            <a:r>
              <a:rPr lang="en-US" sz="1600" dirty="0"/>
              <a:t>How will I ensure security guardrails?</a:t>
            </a:r>
          </a:p>
          <a:p>
            <a:pPr>
              <a:spcAft>
                <a:spcPts val="1200"/>
              </a:spcAft>
            </a:pPr>
            <a:r>
              <a:rPr lang="en-US" sz="1600" dirty="0"/>
              <a:t>What standards do I follow for creating resources?</a:t>
            </a:r>
          </a:p>
          <a:p>
            <a:pPr>
              <a:spcAft>
                <a:spcPts val="1200"/>
              </a:spcAft>
            </a:pPr>
            <a:r>
              <a:rPr lang="en-US" sz="1600" dirty="0"/>
              <a:t>Can I still leverage on-premises? </a:t>
            </a:r>
          </a:p>
          <a:p>
            <a:pPr>
              <a:spcAft>
                <a:spcPts val="1200"/>
              </a:spcAft>
            </a:pPr>
            <a:r>
              <a:rPr lang="en-US" sz="1600" dirty="0"/>
              <a:t>Can I use my existing CI CD pipeline? </a:t>
            </a:r>
          </a:p>
          <a:p>
            <a:pPr>
              <a:spcAft>
                <a:spcPts val="1200"/>
              </a:spcAft>
            </a:pPr>
            <a:r>
              <a:rPr lang="en-US" sz="1600" dirty="0"/>
              <a:t>How do I secure my data? </a:t>
            </a:r>
          </a:p>
          <a:p>
            <a:pPr>
              <a:spcAft>
                <a:spcPts val="1200"/>
              </a:spcAft>
            </a:pPr>
            <a:r>
              <a:rPr lang="en-US" sz="1600" dirty="0"/>
              <a:t>Does each application get its own account, or do I share?  Who do I share with?</a:t>
            </a:r>
          </a:p>
          <a:p>
            <a:pPr>
              <a:spcAft>
                <a:spcPts val="1200"/>
              </a:spcAft>
            </a:pPr>
            <a:r>
              <a:rPr lang="en-US" sz="1600" dirty="0"/>
              <a:t>How do I break down SDLC environments? Do I get a choice? </a:t>
            </a:r>
          </a:p>
          <a:p>
            <a:pPr>
              <a:spcAft>
                <a:spcPts val="1200"/>
              </a:spcAft>
            </a:pPr>
            <a:r>
              <a:rPr lang="en-US" sz="1600" dirty="0"/>
              <a:t>Can I choose different cloud providers?</a:t>
            </a:r>
          </a:p>
          <a:p>
            <a:pPr>
              <a:spcAft>
                <a:spcPts val="1200"/>
              </a:spcAft>
            </a:pPr>
            <a:r>
              <a:rPr lang="en-US" sz="1600" dirty="0"/>
              <a:t>Will my departments use their own vendors/accounts?</a:t>
            </a:r>
          </a:p>
          <a:p>
            <a:pPr>
              <a:spcAft>
                <a:spcPts val="1200"/>
              </a:spcAft>
            </a:pPr>
            <a:r>
              <a:rPr lang="en-US" sz="1600" dirty="0"/>
              <a:t>How will I know how much I am spending?</a:t>
            </a:r>
          </a:p>
        </p:txBody>
      </p:sp>
      <p:pic>
        <p:nvPicPr>
          <p:cNvPr id="3" name="Graphic 2" descr="Head with gears outline">
            <a:extLst>
              <a:ext uri="{FF2B5EF4-FFF2-40B4-BE49-F238E27FC236}">
                <a16:creationId xmlns:a16="http://schemas.microsoft.com/office/drawing/2014/main" id="{5F84FCD6-6176-4EFD-A507-60B3284ACDE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61936" y="1774485"/>
            <a:ext cx="1106424" cy="1106424"/>
          </a:xfrm>
          <a:prstGeom prst="rect">
            <a:avLst/>
          </a:prstGeom>
        </p:spPr>
      </p:pic>
      <p:cxnSp>
        <p:nvCxnSpPr>
          <p:cNvPr id="7" name="Straight Connector 6">
            <a:extLst>
              <a:ext uri="{FF2B5EF4-FFF2-40B4-BE49-F238E27FC236}">
                <a16:creationId xmlns:a16="http://schemas.microsoft.com/office/drawing/2014/main" id="{DEB8296C-9F67-BE67-3427-DB553605DA0C}"/>
              </a:ext>
            </a:extLst>
          </p:cNvPr>
          <p:cNvCxnSpPr>
            <a:cxnSpLocks/>
          </p:cNvCxnSpPr>
          <p:nvPr/>
        </p:nvCxnSpPr>
        <p:spPr>
          <a:xfrm>
            <a:off x="1233330" y="3636949"/>
            <a:ext cx="1153972" cy="1"/>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41475273"/>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6EC8F1-88A7-D04C-8387-692EA9166435}"/>
              </a:ext>
            </a:extLst>
          </p:cNvPr>
          <p:cNvSpPr>
            <a:spLocks noGrp="1"/>
          </p:cNvSpPr>
          <p:nvPr>
            <p:ph type="ctrTitle"/>
          </p:nvPr>
        </p:nvSpPr>
        <p:spPr/>
        <p:txBody>
          <a:bodyPr/>
          <a:lstStyle/>
          <a:p>
            <a:r>
              <a:rPr lang="en-US" dirty="0"/>
              <a:t>Common Cloud Migration Challenges</a:t>
            </a:r>
          </a:p>
        </p:txBody>
      </p:sp>
      <p:sp>
        <p:nvSpPr>
          <p:cNvPr id="49" name="Rounded Rectangle 5">
            <a:extLst>
              <a:ext uri="{FF2B5EF4-FFF2-40B4-BE49-F238E27FC236}">
                <a16:creationId xmlns:a16="http://schemas.microsoft.com/office/drawing/2014/main" id="{CEEA4139-D08C-4777-B322-FD156CDA5164}"/>
              </a:ext>
            </a:extLst>
          </p:cNvPr>
          <p:cNvSpPr/>
          <p:nvPr/>
        </p:nvSpPr>
        <p:spPr>
          <a:xfrm>
            <a:off x="442919" y="1339265"/>
            <a:ext cx="1756766" cy="3170591"/>
          </a:xfrm>
          <a:prstGeom prst="roundRect">
            <a:avLst>
              <a:gd name="adj" fmla="val 3468"/>
            </a:avLst>
          </a:prstGeom>
          <a:solidFill>
            <a:schemeClr val="bg1"/>
          </a:solidFill>
          <a:ln>
            <a:no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4" name="Oval 73">
            <a:extLst>
              <a:ext uri="{FF2B5EF4-FFF2-40B4-BE49-F238E27FC236}">
                <a16:creationId xmlns:a16="http://schemas.microsoft.com/office/drawing/2014/main" id="{FDCC3C9D-3407-4314-AF5F-2365B117D350}"/>
              </a:ext>
            </a:extLst>
          </p:cNvPr>
          <p:cNvSpPr/>
          <p:nvPr/>
        </p:nvSpPr>
        <p:spPr>
          <a:xfrm>
            <a:off x="745441" y="1568332"/>
            <a:ext cx="1151722" cy="1151722"/>
          </a:xfrm>
          <a:prstGeom prst="ellipse">
            <a:avLst/>
          </a:prstGeom>
          <a:gradFill>
            <a:gsLst>
              <a:gs pos="0">
                <a:srgbClr val="003D8D"/>
              </a:gs>
              <a:gs pos="100000">
                <a:srgbClr val="00B1F0"/>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aleway" panose="020B0003030101060003" pitchFamily="34" charset="0"/>
            </a:endParaRPr>
          </a:p>
        </p:txBody>
      </p:sp>
      <p:sp>
        <p:nvSpPr>
          <p:cNvPr id="36" name="TextBox 35">
            <a:extLst>
              <a:ext uri="{FF2B5EF4-FFF2-40B4-BE49-F238E27FC236}">
                <a16:creationId xmlns:a16="http://schemas.microsoft.com/office/drawing/2014/main" id="{0175DC49-BFC9-498B-B585-8429E0A707A3}"/>
              </a:ext>
            </a:extLst>
          </p:cNvPr>
          <p:cNvSpPr txBox="1"/>
          <p:nvPr/>
        </p:nvSpPr>
        <p:spPr>
          <a:xfrm>
            <a:off x="442919" y="2919400"/>
            <a:ext cx="1756766" cy="215444"/>
          </a:xfrm>
          <a:prstGeom prst="rect">
            <a:avLst/>
          </a:prstGeom>
          <a:noFill/>
        </p:spPr>
        <p:txBody>
          <a:bodyPr wrap="square" lIns="0" tIns="0" rIns="0" bIns="0" rtlCol="0" anchor="t" anchorCtr="0">
            <a:spAutoFit/>
          </a:bodyPr>
          <a:lstStyle/>
          <a:p>
            <a:pPr algn="ctr" defTabSz="914400" hangingPunct="1"/>
            <a:r>
              <a:rPr lang="en-US" sz="1400" kern="1200" dirty="0">
                <a:latin typeface="Raleway Black" pitchFamily="2" charset="0"/>
                <a:ea typeface="Avenir Book" charset="0"/>
                <a:cs typeface="Calibri" panose="020F0502020204030204" pitchFamily="34" charset="0"/>
              </a:rPr>
              <a:t>Cost</a:t>
            </a:r>
          </a:p>
        </p:txBody>
      </p:sp>
      <p:sp>
        <p:nvSpPr>
          <p:cNvPr id="37" name="Rectangle 36">
            <a:extLst>
              <a:ext uri="{FF2B5EF4-FFF2-40B4-BE49-F238E27FC236}">
                <a16:creationId xmlns:a16="http://schemas.microsoft.com/office/drawing/2014/main" id="{20DBA149-68EB-4C05-BD9E-09AC85ADC821}"/>
              </a:ext>
            </a:extLst>
          </p:cNvPr>
          <p:cNvSpPr/>
          <p:nvPr/>
        </p:nvSpPr>
        <p:spPr>
          <a:xfrm>
            <a:off x="522772" y="3292526"/>
            <a:ext cx="1597060" cy="1001684"/>
          </a:xfrm>
          <a:prstGeom prst="rect">
            <a:avLst/>
          </a:prstGeom>
        </p:spPr>
        <p:txBody>
          <a:bodyPr wrap="square" lIns="0" tIns="0" rIns="0" bIns="0" anchor="t" anchorCtr="0">
            <a:spAutoFit/>
          </a:bodyPr>
          <a:lstStyle/>
          <a:p>
            <a:pPr algn="ctr" defTabSz="914400" hangingPunct="1">
              <a:lnSpc>
                <a:spcPct val="110000"/>
              </a:lnSpc>
            </a:pPr>
            <a:r>
              <a:rPr lang="en-US" sz="1200" kern="1200" dirty="0">
                <a:latin typeface="+mn-lt"/>
                <a:ea typeface="Avenir Book" charset="0"/>
                <a:cs typeface="Avenir Book" charset="0"/>
              </a:rPr>
              <a:t>Dedicated operations teams, slow migration, hybrid infrastructure, custom tools development</a:t>
            </a:r>
          </a:p>
        </p:txBody>
      </p:sp>
      <p:sp>
        <p:nvSpPr>
          <p:cNvPr id="54" name="Rounded Rectangle 5">
            <a:extLst>
              <a:ext uri="{FF2B5EF4-FFF2-40B4-BE49-F238E27FC236}">
                <a16:creationId xmlns:a16="http://schemas.microsoft.com/office/drawing/2014/main" id="{EF6B44F6-BC4D-4D83-B07E-DA17B434F10D}"/>
              </a:ext>
            </a:extLst>
          </p:cNvPr>
          <p:cNvSpPr/>
          <p:nvPr/>
        </p:nvSpPr>
        <p:spPr>
          <a:xfrm>
            <a:off x="2835911" y="1339265"/>
            <a:ext cx="1756766" cy="3170591"/>
          </a:xfrm>
          <a:prstGeom prst="roundRect">
            <a:avLst>
              <a:gd name="adj" fmla="val 3468"/>
            </a:avLst>
          </a:prstGeom>
          <a:solidFill>
            <a:schemeClr val="bg1"/>
          </a:solidFill>
          <a:ln>
            <a:no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Oval 22">
            <a:extLst>
              <a:ext uri="{FF2B5EF4-FFF2-40B4-BE49-F238E27FC236}">
                <a16:creationId xmlns:a16="http://schemas.microsoft.com/office/drawing/2014/main" id="{28EE516B-4BC4-40A2-B17B-8A6565F53C50}"/>
              </a:ext>
            </a:extLst>
          </p:cNvPr>
          <p:cNvSpPr/>
          <p:nvPr/>
        </p:nvSpPr>
        <p:spPr>
          <a:xfrm>
            <a:off x="3138433" y="1568332"/>
            <a:ext cx="1151722" cy="1151722"/>
          </a:xfrm>
          <a:prstGeom prst="ellipse">
            <a:avLst/>
          </a:prstGeom>
          <a:gradFill>
            <a:gsLst>
              <a:gs pos="0">
                <a:srgbClr val="003D8D"/>
              </a:gs>
              <a:gs pos="100000">
                <a:srgbClr val="00B1F0"/>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aleway" panose="020B0003030101060003" pitchFamily="34" charset="0"/>
            </a:endParaRPr>
          </a:p>
        </p:txBody>
      </p:sp>
      <p:sp>
        <p:nvSpPr>
          <p:cNvPr id="38" name="TextBox 37">
            <a:extLst>
              <a:ext uri="{FF2B5EF4-FFF2-40B4-BE49-F238E27FC236}">
                <a16:creationId xmlns:a16="http://schemas.microsoft.com/office/drawing/2014/main" id="{FAB5EB14-39D9-4E63-9E24-D968301AC31A}"/>
              </a:ext>
            </a:extLst>
          </p:cNvPr>
          <p:cNvSpPr txBox="1"/>
          <p:nvPr/>
        </p:nvSpPr>
        <p:spPr>
          <a:xfrm>
            <a:off x="2835158" y="2919400"/>
            <a:ext cx="1756766" cy="215444"/>
          </a:xfrm>
          <a:prstGeom prst="rect">
            <a:avLst/>
          </a:prstGeom>
          <a:noFill/>
        </p:spPr>
        <p:txBody>
          <a:bodyPr wrap="square" lIns="0" tIns="0" rIns="0" bIns="0" rtlCol="0" anchor="t" anchorCtr="0">
            <a:spAutoFit/>
          </a:bodyPr>
          <a:lstStyle/>
          <a:p>
            <a:pPr algn="ctr" defTabSz="914400" hangingPunct="1"/>
            <a:r>
              <a:rPr lang="en-US" sz="1400" kern="1200" dirty="0">
                <a:latin typeface="Raleway Black" pitchFamily="2" charset="0"/>
                <a:ea typeface="Avenir Book" charset="0"/>
                <a:cs typeface="Calibri" panose="020F0502020204030204" pitchFamily="34" charset="0"/>
              </a:rPr>
              <a:t>Efficiency</a:t>
            </a:r>
          </a:p>
        </p:txBody>
      </p:sp>
      <p:sp>
        <p:nvSpPr>
          <p:cNvPr id="39" name="Rectangle 38">
            <a:extLst>
              <a:ext uri="{FF2B5EF4-FFF2-40B4-BE49-F238E27FC236}">
                <a16:creationId xmlns:a16="http://schemas.microsoft.com/office/drawing/2014/main" id="{B386BB4C-49E2-476F-8F8F-872831CB3BCA}"/>
              </a:ext>
            </a:extLst>
          </p:cNvPr>
          <p:cNvSpPr/>
          <p:nvPr/>
        </p:nvSpPr>
        <p:spPr>
          <a:xfrm>
            <a:off x="2915011" y="3292526"/>
            <a:ext cx="1597060" cy="798552"/>
          </a:xfrm>
          <a:prstGeom prst="rect">
            <a:avLst/>
          </a:prstGeom>
        </p:spPr>
        <p:txBody>
          <a:bodyPr wrap="square" lIns="0" tIns="0" rIns="0" bIns="0" anchor="t" anchorCtr="0">
            <a:spAutoFit/>
          </a:bodyPr>
          <a:lstStyle/>
          <a:p>
            <a:pPr algn="ctr" defTabSz="914400" hangingPunct="1">
              <a:lnSpc>
                <a:spcPct val="110000"/>
              </a:lnSpc>
            </a:pPr>
            <a:r>
              <a:rPr lang="en-US" sz="1200" kern="1200" dirty="0">
                <a:latin typeface="+mn-lt"/>
                <a:ea typeface="Avenir Book" charset="0"/>
                <a:cs typeface="Avenir Book" charset="0"/>
              </a:rPr>
              <a:t>The availability of the operations teams is a bottleneck for migration process</a:t>
            </a:r>
          </a:p>
        </p:txBody>
      </p:sp>
      <p:sp>
        <p:nvSpPr>
          <p:cNvPr id="60" name="Rounded Rectangle 5">
            <a:extLst>
              <a:ext uri="{FF2B5EF4-FFF2-40B4-BE49-F238E27FC236}">
                <a16:creationId xmlns:a16="http://schemas.microsoft.com/office/drawing/2014/main" id="{3EB57B04-9BE8-41A7-A1FB-6C8B8D5CEDAB}"/>
              </a:ext>
            </a:extLst>
          </p:cNvPr>
          <p:cNvSpPr/>
          <p:nvPr/>
        </p:nvSpPr>
        <p:spPr>
          <a:xfrm>
            <a:off x="5218368" y="1339265"/>
            <a:ext cx="1756766" cy="3170591"/>
          </a:xfrm>
          <a:prstGeom prst="roundRect">
            <a:avLst>
              <a:gd name="adj" fmla="val 3468"/>
            </a:avLst>
          </a:prstGeom>
          <a:solidFill>
            <a:schemeClr val="bg1"/>
          </a:solidFill>
          <a:ln>
            <a:no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Oval 23">
            <a:extLst>
              <a:ext uri="{FF2B5EF4-FFF2-40B4-BE49-F238E27FC236}">
                <a16:creationId xmlns:a16="http://schemas.microsoft.com/office/drawing/2014/main" id="{ABE86BB9-A46F-4164-A030-DC833B8762A2}"/>
              </a:ext>
            </a:extLst>
          </p:cNvPr>
          <p:cNvSpPr/>
          <p:nvPr/>
        </p:nvSpPr>
        <p:spPr>
          <a:xfrm>
            <a:off x="5520890" y="1568332"/>
            <a:ext cx="1151722" cy="1151722"/>
          </a:xfrm>
          <a:prstGeom prst="ellipse">
            <a:avLst/>
          </a:prstGeom>
          <a:gradFill>
            <a:gsLst>
              <a:gs pos="0">
                <a:srgbClr val="003D8D"/>
              </a:gs>
              <a:gs pos="100000">
                <a:srgbClr val="00B1F0"/>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aleway" panose="020B0003030101060003" pitchFamily="34" charset="0"/>
            </a:endParaRPr>
          </a:p>
        </p:txBody>
      </p:sp>
      <p:sp>
        <p:nvSpPr>
          <p:cNvPr id="40" name="TextBox 39">
            <a:extLst>
              <a:ext uri="{FF2B5EF4-FFF2-40B4-BE49-F238E27FC236}">
                <a16:creationId xmlns:a16="http://schemas.microsoft.com/office/drawing/2014/main" id="{882E65F8-7B7F-45A0-9627-3DB44167B02D}"/>
              </a:ext>
            </a:extLst>
          </p:cNvPr>
          <p:cNvSpPr txBox="1"/>
          <p:nvPr/>
        </p:nvSpPr>
        <p:spPr>
          <a:xfrm>
            <a:off x="5216863" y="2919400"/>
            <a:ext cx="1756766" cy="215444"/>
          </a:xfrm>
          <a:prstGeom prst="rect">
            <a:avLst/>
          </a:prstGeom>
          <a:noFill/>
        </p:spPr>
        <p:txBody>
          <a:bodyPr wrap="square" lIns="0" tIns="0" rIns="0" bIns="0" rtlCol="0" anchor="t" anchorCtr="0">
            <a:spAutoFit/>
          </a:bodyPr>
          <a:lstStyle/>
          <a:p>
            <a:pPr algn="ctr" defTabSz="914400" hangingPunct="1"/>
            <a:r>
              <a:rPr lang="en-US" sz="1400" kern="1200" dirty="0">
                <a:latin typeface="Raleway Black" pitchFamily="2" charset="0"/>
                <a:ea typeface="Avenir Book" charset="0"/>
                <a:cs typeface="Calibri" panose="020F0502020204030204" pitchFamily="34" charset="0"/>
              </a:rPr>
              <a:t>Security</a:t>
            </a:r>
          </a:p>
        </p:txBody>
      </p:sp>
      <p:sp>
        <p:nvSpPr>
          <p:cNvPr id="41" name="Rectangle 40">
            <a:extLst>
              <a:ext uri="{FF2B5EF4-FFF2-40B4-BE49-F238E27FC236}">
                <a16:creationId xmlns:a16="http://schemas.microsoft.com/office/drawing/2014/main" id="{8F9A74CE-EE7F-40BE-AC69-046CE2BB2589}"/>
              </a:ext>
            </a:extLst>
          </p:cNvPr>
          <p:cNvSpPr/>
          <p:nvPr/>
        </p:nvSpPr>
        <p:spPr>
          <a:xfrm>
            <a:off x="5296716" y="3292526"/>
            <a:ext cx="1597060" cy="798552"/>
          </a:xfrm>
          <a:prstGeom prst="rect">
            <a:avLst/>
          </a:prstGeom>
        </p:spPr>
        <p:txBody>
          <a:bodyPr wrap="square" lIns="0" tIns="0" rIns="0" bIns="0" anchor="t" anchorCtr="0">
            <a:spAutoFit/>
          </a:bodyPr>
          <a:lstStyle/>
          <a:p>
            <a:pPr algn="ctr" defTabSz="914400" hangingPunct="1">
              <a:lnSpc>
                <a:spcPct val="110000"/>
              </a:lnSpc>
            </a:pPr>
            <a:r>
              <a:rPr lang="en-US" sz="1200" kern="1200" dirty="0">
                <a:latin typeface="+mn-lt"/>
                <a:ea typeface="Avenir Book" charset="0"/>
                <a:cs typeface="Avenir Book" charset="0"/>
              </a:rPr>
              <a:t>Security of ecosystem relies totally on the ability of the security team</a:t>
            </a:r>
          </a:p>
        </p:txBody>
      </p:sp>
      <p:sp>
        <p:nvSpPr>
          <p:cNvPr id="61" name="Rounded Rectangle 5">
            <a:extLst>
              <a:ext uri="{FF2B5EF4-FFF2-40B4-BE49-F238E27FC236}">
                <a16:creationId xmlns:a16="http://schemas.microsoft.com/office/drawing/2014/main" id="{004890C7-6667-462F-ABEC-1CAA130571A5}"/>
              </a:ext>
            </a:extLst>
          </p:cNvPr>
          <p:cNvSpPr/>
          <p:nvPr/>
        </p:nvSpPr>
        <p:spPr>
          <a:xfrm>
            <a:off x="7604588" y="1339265"/>
            <a:ext cx="1756766" cy="3170591"/>
          </a:xfrm>
          <a:prstGeom prst="roundRect">
            <a:avLst>
              <a:gd name="adj" fmla="val 3468"/>
            </a:avLst>
          </a:prstGeom>
          <a:solidFill>
            <a:schemeClr val="bg1"/>
          </a:solidFill>
          <a:ln>
            <a:no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Oval 24">
            <a:extLst>
              <a:ext uri="{FF2B5EF4-FFF2-40B4-BE49-F238E27FC236}">
                <a16:creationId xmlns:a16="http://schemas.microsoft.com/office/drawing/2014/main" id="{133EA8F4-7F9E-4E77-A9FD-38D70C3AD229}"/>
              </a:ext>
            </a:extLst>
          </p:cNvPr>
          <p:cNvSpPr/>
          <p:nvPr/>
        </p:nvSpPr>
        <p:spPr>
          <a:xfrm>
            <a:off x="7907110" y="1568332"/>
            <a:ext cx="1151722" cy="1151722"/>
          </a:xfrm>
          <a:prstGeom prst="ellipse">
            <a:avLst/>
          </a:prstGeom>
          <a:gradFill>
            <a:gsLst>
              <a:gs pos="0">
                <a:srgbClr val="003D8D"/>
              </a:gs>
              <a:gs pos="100000">
                <a:srgbClr val="00B1F0"/>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aleway" panose="020B0003030101060003" pitchFamily="34" charset="0"/>
            </a:endParaRPr>
          </a:p>
        </p:txBody>
      </p:sp>
      <p:pic>
        <p:nvPicPr>
          <p:cNvPr id="33" name="Graphic 32" descr="Business Growth outline">
            <a:extLst>
              <a:ext uri="{FF2B5EF4-FFF2-40B4-BE49-F238E27FC236}">
                <a16:creationId xmlns:a16="http://schemas.microsoft.com/office/drawing/2014/main" id="{7B72EB03-BF3A-47CD-8916-4C21C196D33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139470" y="1800692"/>
            <a:ext cx="687003" cy="687003"/>
          </a:xfrm>
          <a:prstGeom prst="rect">
            <a:avLst/>
          </a:prstGeom>
        </p:spPr>
      </p:pic>
      <p:sp>
        <p:nvSpPr>
          <p:cNvPr id="42" name="TextBox 41">
            <a:extLst>
              <a:ext uri="{FF2B5EF4-FFF2-40B4-BE49-F238E27FC236}">
                <a16:creationId xmlns:a16="http://schemas.microsoft.com/office/drawing/2014/main" id="{A52100FC-2808-48CA-A133-6C9EA5A5F882}"/>
              </a:ext>
            </a:extLst>
          </p:cNvPr>
          <p:cNvSpPr txBox="1"/>
          <p:nvPr/>
        </p:nvSpPr>
        <p:spPr>
          <a:xfrm>
            <a:off x="7602331" y="2919400"/>
            <a:ext cx="1756766" cy="215444"/>
          </a:xfrm>
          <a:prstGeom prst="rect">
            <a:avLst/>
          </a:prstGeom>
          <a:noFill/>
        </p:spPr>
        <p:txBody>
          <a:bodyPr wrap="square" lIns="0" tIns="0" rIns="0" bIns="0" rtlCol="0" anchor="t" anchorCtr="0">
            <a:spAutoFit/>
          </a:bodyPr>
          <a:lstStyle/>
          <a:p>
            <a:pPr algn="ctr" defTabSz="914400" hangingPunct="1"/>
            <a:r>
              <a:rPr lang="en-US" sz="1400" kern="1200" dirty="0">
                <a:latin typeface="Raleway Black" pitchFamily="2" charset="0"/>
                <a:ea typeface="Avenir Book" charset="0"/>
                <a:cs typeface="Calibri" panose="020F0502020204030204" pitchFamily="34" charset="0"/>
              </a:rPr>
              <a:t>Expertise</a:t>
            </a:r>
          </a:p>
        </p:txBody>
      </p:sp>
      <p:sp>
        <p:nvSpPr>
          <p:cNvPr id="43" name="Rectangle 42">
            <a:extLst>
              <a:ext uri="{FF2B5EF4-FFF2-40B4-BE49-F238E27FC236}">
                <a16:creationId xmlns:a16="http://schemas.microsoft.com/office/drawing/2014/main" id="{C39E85D2-0C33-4E62-910E-38E00B900191}"/>
              </a:ext>
            </a:extLst>
          </p:cNvPr>
          <p:cNvSpPr/>
          <p:nvPr/>
        </p:nvSpPr>
        <p:spPr>
          <a:xfrm>
            <a:off x="7682184" y="3292526"/>
            <a:ext cx="1597060" cy="798552"/>
          </a:xfrm>
          <a:prstGeom prst="rect">
            <a:avLst/>
          </a:prstGeom>
        </p:spPr>
        <p:txBody>
          <a:bodyPr wrap="square" lIns="0" tIns="0" rIns="0" bIns="0" anchor="t" anchorCtr="0">
            <a:spAutoFit/>
          </a:bodyPr>
          <a:lstStyle/>
          <a:p>
            <a:pPr algn="ctr" defTabSz="914400" hangingPunct="1">
              <a:lnSpc>
                <a:spcPct val="110000"/>
              </a:lnSpc>
            </a:pPr>
            <a:r>
              <a:rPr lang="en-US" sz="1200" kern="1200" dirty="0">
                <a:latin typeface="+mn-lt"/>
                <a:ea typeface="Avenir Book" charset="0"/>
                <a:cs typeface="Avenir Book" charset="0"/>
              </a:rPr>
              <a:t>It is hard to find highly skilled cloud experts. Even harder to train existing employees.</a:t>
            </a:r>
          </a:p>
        </p:txBody>
      </p:sp>
      <p:sp>
        <p:nvSpPr>
          <p:cNvPr id="62" name="Rounded Rectangle 5">
            <a:extLst>
              <a:ext uri="{FF2B5EF4-FFF2-40B4-BE49-F238E27FC236}">
                <a16:creationId xmlns:a16="http://schemas.microsoft.com/office/drawing/2014/main" id="{086652C3-2296-4398-B1AD-242B0F162A81}"/>
              </a:ext>
            </a:extLst>
          </p:cNvPr>
          <p:cNvSpPr/>
          <p:nvPr/>
        </p:nvSpPr>
        <p:spPr>
          <a:xfrm>
            <a:off x="9992314" y="1339265"/>
            <a:ext cx="1756766" cy="3170591"/>
          </a:xfrm>
          <a:prstGeom prst="roundRect">
            <a:avLst>
              <a:gd name="adj" fmla="val 3468"/>
            </a:avLst>
          </a:prstGeom>
          <a:solidFill>
            <a:schemeClr val="bg1"/>
          </a:solidFill>
          <a:ln>
            <a:no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Oval 26">
            <a:extLst>
              <a:ext uri="{FF2B5EF4-FFF2-40B4-BE49-F238E27FC236}">
                <a16:creationId xmlns:a16="http://schemas.microsoft.com/office/drawing/2014/main" id="{95029A94-8EF0-4E21-B210-46683F0FCF7A}"/>
              </a:ext>
            </a:extLst>
          </p:cNvPr>
          <p:cNvSpPr/>
          <p:nvPr/>
        </p:nvSpPr>
        <p:spPr>
          <a:xfrm>
            <a:off x="10294836" y="1568332"/>
            <a:ext cx="1151722" cy="1151722"/>
          </a:xfrm>
          <a:prstGeom prst="ellipse">
            <a:avLst/>
          </a:prstGeom>
          <a:gradFill>
            <a:gsLst>
              <a:gs pos="0">
                <a:srgbClr val="003D8D"/>
              </a:gs>
              <a:gs pos="100000">
                <a:srgbClr val="00B1F0"/>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aleway" panose="020B0003030101060003" pitchFamily="34" charset="0"/>
            </a:endParaRPr>
          </a:p>
        </p:txBody>
      </p:sp>
      <p:sp>
        <p:nvSpPr>
          <p:cNvPr id="44" name="TextBox 43">
            <a:extLst>
              <a:ext uri="{FF2B5EF4-FFF2-40B4-BE49-F238E27FC236}">
                <a16:creationId xmlns:a16="http://schemas.microsoft.com/office/drawing/2014/main" id="{B947C22D-A31D-4D58-9B06-392D413E6316}"/>
              </a:ext>
            </a:extLst>
          </p:cNvPr>
          <p:cNvSpPr txBox="1"/>
          <p:nvPr/>
        </p:nvSpPr>
        <p:spPr>
          <a:xfrm>
            <a:off x="9991561" y="2919400"/>
            <a:ext cx="1756766" cy="215444"/>
          </a:xfrm>
          <a:prstGeom prst="rect">
            <a:avLst/>
          </a:prstGeom>
          <a:noFill/>
        </p:spPr>
        <p:txBody>
          <a:bodyPr wrap="square" lIns="0" tIns="0" rIns="0" bIns="0" rtlCol="0" anchor="t" anchorCtr="0">
            <a:spAutoFit/>
          </a:bodyPr>
          <a:lstStyle/>
          <a:p>
            <a:pPr algn="ctr" defTabSz="914400" hangingPunct="1"/>
            <a:r>
              <a:rPr lang="en-US" sz="1400" kern="1200" dirty="0">
                <a:latin typeface="Raleway Black" pitchFamily="2" charset="0"/>
                <a:ea typeface="Avenir Book" charset="0"/>
                <a:cs typeface="Calibri" panose="020F0502020204030204" pitchFamily="34" charset="0"/>
              </a:rPr>
              <a:t>Integration</a:t>
            </a:r>
          </a:p>
        </p:txBody>
      </p:sp>
      <p:sp>
        <p:nvSpPr>
          <p:cNvPr id="45" name="Rectangle 44">
            <a:extLst>
              <a:ext uri="{FF2B5EF4-FFF2-40B4-BE49-F238E27FC236}">
                <a16:creationId xmlns:a16="http://schemas.microsoft.com/office/drawing/2014/main" id="{CE066DBB-553D-4BE5-85E1-9A0B52503728}"/>
              </a:ext>
            </a:extLst>
          </p:cNvPr>
          <p:cNvSpPr/>
          <p:nvPr/>
        </p:nvSpPr>
        <p:spPr>
          <a:xfrm>
            <a:off x="10071414" y="3292526"/>
            <a:ext cx="1597060" cy="1001684"/>
          </a:xfrm>
          <a:prstGeom prst="rect">
            <a:avLst/>
          </a:prstGeom>
        </p:spPr>
        <p:txBody>
          <a:bodyPr wrap="square" lIns="0" tIns="0" rIns="0" bIns="0" anchor="t" anchorCtr="0">
            <a:spAutoFit/>
          </a:bodyPr>
          <a:lstStyle/>
          <a:p>
            <a:pPr algn="ctr">
              <a:lnSpc>
                <a:spcPct val="110000"/>
              </a:lnSpc>
            </a:pPr>
            <a:r>
              <a:rPr lang="en-US" sz="1200" kern="1200" dirty="0">
                <a:latin typeface="+mn-lt"/>
                <a:ea typeface="Avenir Book" charset="0"/>
                <a:cs typeface="Avenir Book" charset="0"/>
              </a:rPr>
              <a:t>Requires development of lot of custom tools to integrate with existing services</a:t>
            </a:r>
          </a:p>
        </p:txBody>
      </p:sp>
      <p:grpSp>
        <p:nvGrpSpPr>
          <p:cNvPr id="9" name="Group 8">
            <a:extLst>
              <a:ext uri="{FF2B5EF4-FFF2-40B4-BE49-F238E27FC236}">
                <a16:creationId xmlns:a16="http://schemas.microsoft.com/office/drawing/2014/main" id="{57BB828F-E0F8-4781-8CD5-4E81DAFE2BC1}"/>
              </a:ext>
            </a:extLst>
          </p:cNvPr>
          <p:cNvGrpSpPr/>
          <p:nvPr/>
        </p:nvGrpSpPr>
        <p:grpSpPr>
          <a:xfrm>
            <a:off x="442918" y="4869859"/>
            <a:ext cx="11306162" cy="1296100"/>
            <a:chOff x="442918" y="4869859"/>
            <a:chExt cx="11306162" cy="1296100"/>
          </a:xfrm>
        </p:grpSpPr>
        <p:sp>
          <p:nvSpPr>
            <p:cNvPr id="75" name="Rectangle 74">
              <a:extLst>
                <a:ext uri="{FF2B5EF4-FFF2-40B4-BE49-F238E27FC236}">
                  <a16:creationId xmlns:a16="http://schemas.microsoft.com/office/drawing/2014/main" id="{D9C0249E-0033-4119-B135-5547680B9B47}"/>
                </a:ext>
              </a:extLst>
            </p:cNvPr>
            <p:cNvSpPr/>
            <p:nvPr/>
          </p:nvSpPr>
          <p:spPr>
            <a:xfrm>
              <a:off x="442918" y="4869859"/>
              <a:ext cx="11306162" cy="1296100"/>
            </a:xfrm>
            <a:prstGeom prst="rect">
              <a:avLst/>
            </a:prstGeom>
            <a:solidFill>
              <a:srgbClr val="353746"/>
            </a:solidFill>
            <a:ln>
              <a:no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0" name="Rounded Rectangle 31">
              <a:extLst>
                <a:ext uri="{FF2B5EF4-FFF2-40B4-BE49-F238E27FC236}">
                  <a16:creationId xmlns:a16="http://schemas.microsoft.com/office/drawing/2014/main" id="{5705E3DA-990C-48AF-A12A-0D68A8F13C28}"/>
                </a:ext>
              </a:extLst>
            </p:cNvPr>
            <p:cNvSpPr/>
            <p:nvPr/>
          </p:nvSpPr>
          <p:spPr>
            <a:xfrm>
              <a:off x="442919" y="4909971"/>
              <a:ext cx="11306161" cy="1215876"/>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r>
                <a:rPr lang="en-US" sz="1600" dirty="0">
                  <a:solidFill>
                    <a:schemeClr val="bg1"/>
                  </a:solidFill>
                  <a:latin typeface="+mj-lt"/>
                  <a:cs typeface="Calibri" panose="020F0502020204030204" pitchFamily="34" charset="0"/>
                </a:rPr>
                <a:t>It’s common to face challenges around cost/spending, driving efficiency across the various disparate teams who play a role in the cloud migration process, to ensure security across the cloud ecosystem without having the internal security team becoming a bottleneck, struggles to find and keep seasoned cloud resources or trying to train their existing team, and with integrating with custom tools and services.</a:t>
              </a:r>
            </a:p>
          </p:txBody>
        </p:sp>
      </p:grpSp>
      <p:pic>
        <p:nvPicPr>
          <p:cNvPr id="35" name="Graphic 34" descr="Dollar outline">
            <a:extLst>
              <a:ext uri="{FF2B5EF4-FFF2-40B4-BE49-F238E27FC236}">
                <a16:creationId xmlns:a16="http://schemas.microsoft.com/office/drawing/2014/main" id="{D9C6DE95-731C-491A-8F96-E4E45E521D1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09028" y="1831422"/>
            <a:ext cx="624548" cy="624548"/>
          </a:xfrm>
          <a:prstGeom prst="rect">
            <a:avLst/>
          </a:prstGeom>
        </p:spPr>
      </p:pic>
      <p:pic>
        <p:nvPicPr>
          <p:cNvPr id="46" name="Graphic 45" descr="Bar graph with upward trend outline">
            <a:extLst>
              <a:ext uri="{FF2B5EF4-FFF2-40B4-BE49-F238E27FC236}">
                <a16:creationId xmlns:a16="http://schemas.microsoft.com/office/drawing/2014/main" id="{8E678F4A-6302-4423-ABE6-E6122450B4DC}"/>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370040" y="1805807"/>
            <a:ext cx="687003" cy="687003"/>
          </a:xfrm>
          <a:prstGeom prst="rect">
            <a:avLst/>
          </a:prstGeom>
        </p:spPr>
      </p:pic>
      <p:pic>
        <p:nvPicPr>
          <p:cNvPr id="47" name="Graphic 46" descr="Unlock outline">
            <a:extLst>
              <a:ext uri="{FF2B5EF4-FFF2-40B4-BE49-F238E27FC236}">
                <a16:creationId xmlns:a16="http://schemas.microsoft.com/office/drawing/2014/main" id="{6A8B5A35-2AC3-481B-BE42-8094AF0CBB53}"/>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5751745" y="1800195"/>
            <a:ext cx="687003" cy="687003"/>
          </a:xfrm>
          <a:prstGeom prst="rect">
            <a:avLst/>
          </a:prstGeom>
        </p:spPr>
      </p:pic>
      <p:pic>
        <p:nvPicPr>
          <p:cNvPr id="48" name="Graphic 47" descr="Network outline">
            <a:extLst>
              <a:ext uri="{FF2B5EF4-FFF2-40B4-BE49-F238E27FC236}">
                <a16:creationId xmlns:a16="http://schemas.microsoft.com/office/drawing/2014/main" id="{8FAFE488-3741-4D9C-9E11-788A3D568CDF}"/>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10526443" y="1797670"/>
            <a:ext cx="687003" cy="687003"/>
          </a:xfrm>
          <a:prstGeom prst="rect">
            <a:avLst/>
          </a:prstGeom>
        </p:spPr>
      </p:pic>
    </p:spTree>
    <p:extLst>
      <p:ext uri="{BB962C8B-B14F-4D97-AF65-F5344CB8AC3E}">
        <p14:creationId xmlns:p14="http://schemas.microsoft.com/office/powerpoint/2010/main" val="2892713491"/>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7DCB9D3F-B24B-4C52-8FF3-ECF122C6B651}"/>
              </a:ext>
            </a:extLst>
          </p:cNvPr>
          <p:cNvSpPr>
            <a:spLocks noGrp="1"/>
          </p:cNvSpPr>
          <p:nvPr>
            <p:ph type="ctrTitle"/>
          </p:nvPr>
        </p:nvSpPr>
        <p:spPr/>
        <p:txBody>
          <a:bodyPr/>
          <a:lstStyle/>
          <a:p>
            <a:r>
              <a:rPr lang="en-US" dirty="0">
                <a:latin typeface="Oswald Medium" pitchFamily="2" charset="0"/>
              </a:rPr>
              <a:t>02. CLOUD ACCELERATOR &amp; HOW IT HELPS</a:t>
            </a:r>
            <a:endParaRPr lang="en-IN" dirty="0">
              <a:latin typeface="Oswald Medium" pitchFamily="2" charset="0"/>
            </a:endParaRPr>
          </a:p>
        </p:txBody>
      </p:sp>
      <p:sp>
        <p:nvSpPr>
          <p:cNvPr id="14" name="Text Placeholder 13">
            <a:extLst>
              <a:ext uri="{FF2B5EF4-FFF2-40B4-BE49-F238E27FC236}">
                <a16:creationId xmlns:a16="http://schemas.microsoft.com/office/drawing/2014/main" id="{ADE6E11B-6EF4-4282-B198-9DE55F26091E}"/>
              </a:ext>
            </a:extLst>
          </p:cNvPr>
          <p:cNvSpPr>
            <a:spLocks noGrp="1"/>
          </p:cNvSpPr>
          <p:nvPr>
            <p:ph type="body" sz="quarter" idx="13"/>
          </p:nvPr>
        </p:nvSpPr>
        <p:spPr>
          <a:xfrm>
            <a:off x="1084262" y="3712995"/>
            <a:ext cx="9061223" cy="1503873"/>
          </a:xfrm>
        </p:spPr>
        <p:txBody>
          <a:bodyPr/>
          <a:lstStyle/>
          <a:p>
            <a:r>
              <a:rPr lang="en-US" sz="1600" dirty="0">
                <a:solidFill>
                  <a:srgbClr val="062656"/>
                </a:solidFill>
              </a:rPr>
              <a:t>01. Common Cloud Migration Challenges</a:t>
            </a:r>
          </a:p>
          <a:p>
            <a:r>
              <a:rPr lang="en-IN" sz="1600" b="1" dirty="0"/>
              <a:t>02. Cloud Accelerator &amp; How It Helps</a:t>
            </a:r>
          </a:p>
          <a:p>
            <a:r>
              <a:rPr lang="en-IN" sz="1600" dirty="0">
                <a:solidFill>
                  <a:srgbClr val="062656"/>
                </a:solidFill>
              </a:rPr>
              <a:t>03. </a:t>
            </a:r>
            <a:r>
              <a:rPr lang="en-US" sz="1600" dirty="0">
                <a:solidFill>
                  <a:srgbClr val="062656"/>
                </a:solidFill>
              </a:rPr>
              <a:t>Cloud Ecosystem With vs, Without Cloud Accelerator</a:t>
            </a:r>
            <a:endParaRPr lang="en-IN" sz="1600" dirty="0">
              <a:solidFill>
                <a:srgbClr val="062656"/>
              </a:solidFill>
            </a:endParaRPr>
          </a:p>
          <a:p>
            <a:r>
              <a:rPr lang="en-IN" sz="1600" dirty="0">
                <a:solidFill>
                  <a:srgbClr val="062656"/>
                </a:solidFill>
              </a:rPr>
              <a:t>04. Financial Benefits of Using Cloud Accelerator</a:t>
            </a:r>
          </a:p>
          <a:p>
            <a:r>
              <a:rPr lang="en-IN" sz="1600" dirty="0">
                <a:solidFill>
                  <a:srgbClr val="062656"/>
                </a:solidFill>
              </a:rPr>
              <a:t>05. Cloud Accelerator: Customer Success Story</a:t>
            </a:r>
          </a:p>
        </p:txBody>
      </p:sp>
    </p:spTree>
    <p:extLst>
      <p:ext uri="{BB962C8B-B14F-4D97-AF65-F5344CB8AC3E}">
        <p14:creationId xmlns:p14="http://schemas.microsoft.com/office/powerpoint/2010/main" val="4247251939"/>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6EC8F1-88A7-D04C-8387-692EA9166435}"/>
              </a:ext>
            </a:extLst>
          </p:cNvPr>
          <p:cNvSpPr>
            <a:spLocks noGrp="1"/>
          </p:cNvSpPr>
          <p:nvPr>
            <p:ph type="ctrTitle"/>
          </p:nvPr>
        </p:nvSpPr>
        <p:spPr/>
        <p:txBody>
          <a:bodyPr/>
          <a:lstStyle/>
          <a:p>
            <a:r>
              <a:rPr lang="en-US" dirty="0"/>
              <a:t>Cloud Accelerator &amp; How It Helps</a:t>
            </a:r>
          </a:p>
        </p:txBody>
      </p:sp>
      <p:sp>
        <p:nvSpPr>
          <p:cNvPr id="9" name="Rounded Rectangle 5">
            <a:extLst>
              <a:ext uri="{FF2B5EF4-FFF2-40B4-BE49-F238E27FC236}">
                <a16:creationId xmlns:a16="http://schemas.microsoft.com/office/drawing/2014/main" id="{75EF1F72-7608-4FD6-A8B3-46CEFA987161}"/>
              </a:ext>
            </a:extLst>
          </p:cNvPr>
          <p:cNvSpPr/>
          <p:nvPr/>
        </p:nvSpPr>
        <p:spPr>
          <a:xfrm>
            <a:off x="1208796" y="1200335"/>
            <a:ext cx="9774408" cy="5093932"/>
          </a:xfrm>
          <a:prstGeom prst="roundRect">
            <a:avLst>
              <a:gd name="adj" fmla="val 1626"/>
            </a:avLst>
          </a:prstGeom>
          <a:solidFill>
            <a:schemeClr val="bg1"/>
          </a:solidFill>
          <a:ln>
            <a:no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243CCE35-186F-4974-9307-AB3E617B9295}"/>
              </a:ext>
            </a:extLst>
          </p:cNvPr>
          <p:cNvSpPr/>
          <p:nvPr/>
        </p:nvSpPr>
        <p:spPr>
          <a:xfrm>
            <a:off x="1208796" y="2766892"/>
            <a:ext cx="9774408" cy="1960818"/>
          </a:xfrm>
          <a:prstGeom prst="rect">
            <a:avLst/>
          </a:prstGeom>
          <a:gradFill>
            <a:gsLst>
              <a:gs pos="0">
                <a:srgbClr val="003D8D"/>
              </a:gs>
              <a:gs pos="100000">
                <a:srgbClr val="00B1F0"/>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aleway" panose="020B0003030101060003" pitchFamily="34" charset="0"/>
            </a:endParaRPr>
          </a:p>
        </p:txBody>
      </p:sp>
      <p:sp>
        <p:nvSpPr>
          <p:cNvPr id="11" name="TextBox 10">
            <a:extLst>
              <a:ext uri="{FF2B5EF4-FFF2-40B4-BE49-F238E27FC236}">
                <a16:creationId xmlns:a16="http://schemas.microsoft.com/office/drawing/2014/main" id="{27EB75E3-BC2D-4DE8-91E4-B558AFB5C98A}"/>
              </a:ext>
            </a:extLst>
          </p:cNvPr>
          <p:cNvSpPr txBox="1"/>
          <p:nvPr/>
        </p:nvSpPr>
        <p:spPr>
          <a:xfrm>
            <a:off x="1331188" y="2847055"/>
            <a:ext cx="9535080" cy="1800493"/>
          </a:xfrm>
          <a:prstGeom prst="rect">
            <a:avLst/>
          </a:prstGeom>
          <a:noFill/>
        </p:spPr>
        <p:txBody>
          <a:bodyPr wrap="square" lIns="0" rIns="0" rtlCol="0" anchor="t" anchorCtr="0">
            <a:spAutoFit/>
          </a:bodyPr>
          <a:lstStyle/>
          <a:p>
            <a:pPr lvl="0" defTabSz="457200" hangingPunct="0">
              <a:defRPr/>
            </a:pPr>
            <a:r>
              <a:rPr lang="en-US" sz="1600" b="1" kern="0" dirty="0">
                <a:solidFill>
                  <a:schemeClr val="bg1"/>
                </a:solidFill>
                <a:latin typeface="Raleway" pitchFamily="2" charset="0"/>
                <a:sym typeface="Calibri"/>
              </a:rPr>
              <a:t>Cloud Accelerator is a cloud adoption acceleration framework that combines:</a:t>
            </a:r>
          </a:p>
          <a:p>
            <a:pPr marL="171450" lvl="0" indent="-171450" defTabSz="457200" hangingPunct="0">
              <a:buFont typeface="Wingdings" panose="05000000000000000000" pitchFamily="2" charset="2"/>
              <a:buChar char="§"/>
              <a:defRPr/>
            </a:pPr>
            <a:endParaRPr lang="en-US" sz="1600" kern="0" dirty="0">
              <a:solidFill>
                <a:schemeClr val="bg1"/>
              </a:solidFill>
              <a:latin typeface="Raleway" pitchFamily="2" charset="0"/>
              <a:sym typeface="Calibri"/>
            </a:endParaRPr>
          </a:p>
          <a:p>
            <a:pPr marL="628650" lvl="1" indent="-171450" defTabSz="457200" hangingPunct="0">
              <a:spcAft>
                <a:spcPts val="600"/>
              </a:spcAft>
              <a:buFont typeface="Wingdings" panose="05000000000000000000" pitchFamily="2" charset="2"/>
              <a:buChar char="§"/>
              <a:defRPr/>
            </a:pPr>
            <a:r>
              <a:rPr lang="en-US" sz="1600" kern="0" dirty="0">
                <a:solidFill>
                  <a:schemeClr val="bg1"/>
                </a:solidFill>
                <a:latin typeface="Raleway" pitchFamily="2" charset="0"/>
                <a:sym typeface="Calibri"/>
              </a:rPr>
              <a:t>Tools</a:t>
            </a:r>
          </a:p>
          <a:p>
            <a:pPr marL="628650" lvl="1" indent="-171450" defTabSz="457200" hangingPunct="0">
              <a:spcAft>
                <a:spcPts val="600"/>
              </a:spcAft>
              <a:buFont typeface="Wingdings" panose="05000000000000000000" pitchFamily="2" charset="2"/>
              <a:buChar char="§"/>
              <a:defRPr/>
            </a:pPr>
            <a:r>
              <a:rPr lang="en-US" sz="1600" kern="0" dirty="0">
                <a:solidFill>
                  <a:schemeClr val="bg1"/>
                </a:solidFill>
                <a:latin typeface="Raleway" pitchFamily="2" charset="0"/>
                <a:sym typeface="Calibri"/>
              </a:rPr>
              <a:t>Best practices culled from decades of experience</a:t>
            </a:r>
          </a:p>
          <a:p>
            <a:pPr marL="628650" lvl="1" indent="-171450" defTabSz="457200" hangingPunct="0">
              <a:spcAft>
                <a:spcPts val="600"/>
              </a:spcAft>
              <a:buFont typeface="Wingdings" panose="05000000000000000000" pitchFamily="2" charset="2"/>
              <a:buChar char="§"/>
              <a:defRPr/>
            </a:pPr>
            <a:r>
              <a:rPr lang="en-US" sz="1600" kern="0" dirty="0">
                <a:solidFill>
                  <a:schemeClr val="bg1"/>
                </a:solidFill>
                <a:latin typeface="Raleway" pitchFamily="2" charset="0"/>
                <a:sym typeface="Calibri"/>
              </a:rPr>
              <a:t>Security and governance</a:t>
            </a:r>
          </a:p>
          <a:p>
            <a:pPr marL="628650" lvl="1" indent="-171450" defTabSz="457200" hangingPunct="0">
              <a:spcAft>
                <a:spcPts val="600"/>
              </a:spcAft>
              <a:buFont typeface="Wingdings" panose="05000000000000000000" pitchFamily="2" charset="2"/>
              <a:buChar char="§"/>
              <a:defRPr/>
            </a:pPr>
            <a:r>
              <a:rPr lang="en-US" sz="1600" kern="0" dirty="0">
                <a:solidFill>
                  <a:schemeClr val="bg1"/>
                </a:solidFill>
                <a:latin typeface="Raleway" pitchFamily="2" charset="0"/>
                <a:sym typeface="Calibri"/>
              </a:rPr>
              <a:t>Automation</a:t>
            </a:r>
          </a:p>
        </p:txBody>
      </p:sp>
      <p:sp>
        <p:nvSpPr>
          <p:cNvPr id="14" name="TextBox 13">
            <a:extLst>
              <a:ext uri="{FF2B5EF4-FFF2-40B4-BE49-F238E27FC236}">
                <a16:creationId xmlns:a16="http://schemas.microsoft.com/office/drawing/2014/main" id="{7560E1E6-13BC-4D89-A6E7-004730855037}"/>
              </a:ext>
            </a:extLst>
          </p:cNvPr>
          <p:cNvSpPr txBox="1"/>
          <p:nvPr/>
        </p:nvSpPr>
        <p:spPr>
          <a:xfrm>
            <a:off x="1325732" y="1380552"/>
            <a:ext cx="9535080" cy="1157112"/>
          </a:xfrm>
          <a:prstGeom prst="rect">
            <a:avLst/>
          </a:prstGeom>
          <a:noFill/>
        </p:spPr>
        <p:txBody>
          <a:bodyPr wrap="square" lIns="0" rIns="0" rtlCol="0" anchor="t" anchorCtr="0">
            <a:spAutoFit/>
          </a:bodyPr>
          <a:lstStyle/>
          <a:p>
            <a:pPr lvl="0" defTabSz="457200" hangingPunct="0">
              <a:lnSpc>
                <a:spcPct val="150000"/>
              </a:lnSpc>
              <a:spcBef>
                <a:spcPts val="1200"/>
              </a:spcBef>
              <a:spcAft>
                <a:spcPts val="1200"/>
              </a:spcAft>
              <a:defRPr/>
            </a:pPr>
            <a:r>
              <a:rPr lang="en-US" sz="1600" kern="0" dirty="0">
                <a:latin typeface="Raleway" pitchFamily="2" charset="0"/>
                <a:sym typeface="Calibri"/>
              </a:rPr>
              <a:t>Cloud Accelerator provides </a:t>
            </a:r>
            <a:r>
              <a:rPr lang="en-US" sz="1600" b="1" kern="0" dirty="0">
                <a:solidFill>
                  <a:srgbClr val="00B0F0"/>
                </a:solidFill>
                <a:latin typeface="Raleway" pitchFamily="2" charset="0"/>
                <a:sym typeface="Calibri"/>
              </a:rPr>
              <a:t>a secure and operationally efficient cloud ecosystem</a:t>
            </a:r>
            <a:r>
              <a:rPr lang="en-US" sz="1600" kern="0" dirty="0">
                <a:latin typeface="Raleway" pitchFamily="2" charset="0"/>
                <a:sym typeface="Calibri"/>
              </a:rPr>
              <a:t>, letting companies focus on adding value to their customers. It </a:t>
            </a:r>
            <a:r>
              <a:rPr lang="en-US" sz="1600" b="1" kern="0" dirty="0">
                <a:solidFill>
                  <a:srgbClr val="00B0F0"/>
                </a:solidFill>
                <a:latin typeface="Raleway" pitchFamily="2" charset="0"/>
                <a:sym typeface="Calibri"/>
              </a:rPr>
              <a:t>saves time and money</a:t>
            </a:r>
            <a:r>
              <a:rPr lang="en-US" sz="1600" kern="0" dirty="0">
                <a:latin typeface="Raleway" pitchFamily="2" charset="0"/>
                <a:sym typeface="Calibri"/>
              </a:rPr>
              <a:t> to enterprises and accelerates cloud adoption.</a:t>
            </a:r>
          </a:p>
        </p:txBody>
      </p:sp>
      <p:sp>
        <p:nvSpPr>
          <p:cNvPr id="15" name="TextBox 14">
            <a:extLst>
              <a:ext uri="{FF2B5EF4-FFF2-40B4-BE49-F238E27FC236}">
                <a16:creationId xmlns:a16="http://schemas.microsoft.com/office/drawing/2014/main" id="{648E9A14-6E0A-4D98-8C4D-A34AD6FB9276}"/>
              </a:ext>
            </a:extLst>
          </p:cNvPr>
          <p:cNvSpPr txBox="1"/>
          <p:nvPr/>
        </p:nvSpPr>
        <p:spPr>
          <a:xfrm>
            <a:off x="1325732" y="4956938"/>
            <a:ext cx="9535080" cy="1157112"/>
          </a:xfrm>
          <a:prstGeom prst="rect">
            <a:avLst/>
          </a:prstGeom>
          <a:noFill/>
        </p:spPr>
        <p:txBody>
          <a:bodyPr wrap="square" lIns="0" rIns="0" rtlCol="0" anchor="t" anchorCtr="0">
            <a:spAutoFit/>
          </a:bodyPr>
          <a:lstStyle/>
          <a:p>
            <a:pPr lvl="0" defTabSz="457200" hangingPunct="0">
              <a:lnSpc>
                <a:spcPct val="150000"/>
              </a:lnSpc>
              <a:spcBef>
                <a:spcPts val="1200"/>
              </a:spcBef>
              <a:spcAft>
                <a:spcPts val="1200"/>
              </a:spcAft>
              <a:defRPr/>
            </a:pPr>
            <a:r>
              <a:rPr lang="en-US" sz="1600" kern="0" dirty="0">
                <a:latin typeface="Raleway" pitchFamily="2" charset="0"/>
                <a:sym typeface="Calibri"/>
              </a:rPr>
              <a:t>We align with your team to </a:t>
            </a:r>
            <a:r>
              <a:rPr lang="en-US" sz="1600" b="1" kern="0" dirty="0">
                <a:solidFill>
                  <a:srgbClr val="00B0F0"/>
                </a:solidFill>
                <a:latin typeface="Raleway" pitchFamily="2" charset="0"/>
                <a:sym typeface="Calibri"/>
              </a:rPr>
              <a:t>define and establish your best practices, requirements and security guardrails once as a repeatable framework</a:t>
            </a:r>
            <a:r>
              <a:rPr lang="en-US" sz="1600" kern="0" dirty="0">
                <a:latin typeface="Raleway" pitchFamily="2" charset="0"/>
                <a:sym typeface="Calibri"/>
              </a:rPr>
              <a:t> that you can leverage moving forward across your enterprise initiative – reducing churn and rework.</a:t>
            </a:r>
          </a:p>
        </p:txBody>
      </p:sp>
    </p:spTree>
    <p:extLst>
      <p:ext uri="{BB962C8B-B14F-4D97-AF65-F5344CB8AC3E}">
        <p14:creationId xmlns:p14="http://schemas.microsoft.com/office/powerpoint/2010/main" val="100565377"/>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val 4">
            <a:extLst>
              <a:ext uri="{FF2B5EF4-FFF2-40B4-BE49-F238E27FC236}">
                <a16:creationId xmlns:a16="http://schemas.microsoft.com/office/drawing/2014/main" id="{9922D3F8-DF97-BD40-5A7D-4B949525F027}"/>
              </a:ext>
            </a:extLst>
          </p:cNvPr>
          <p:cNvSpPr/>
          <p:nvPr/>
        </p:nvSpPr>
        <p:spPr>
          <a:xfrm>
            <a:off x="1029141" y="1541690"/>
            <a:ext cx="1572013" cy="1572013"/>
          </a:xfrm>
          <a:prstGeom prst="ellipse">
            <a:avLst/>
          </a:prstGeom>
          <a:gradFill>
            <a:gsLst>
              <a:gs pos="0">
                <a:srgbClr val="003D8D"/>
              </a:gs>
              <a:gs pos="100000">
                <a:srgbClr val="00B1F0"/>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aleway" panose="020B0003030101060003" pitchFamily="34" charset="0"/>
            </a:endParaRPr>
          </a:p>
        </p:txBody>
      </p:sp>
      <p:sp>
        <p:nvSpPr>
          <p:cNvPr id="14" name="Title 13">
            <a:extLst>
              <a:ext uri="{FF2B5EF4-FFF2-40B4-BE49-F238E27FC236}">
                <a16:creationId xmlns:a16="http://schemas.microsoft.com/office/drawing/2014/main" id="{576EDBFB-F429-4CE4-B3D3-727F22F392C2}"/>
              </a:ext>
            </a:extLst>
          </p:cNvPr>
          <p:cNvSpPr>
            <a:spLocks noGrp="1"/>
          </p:cNvSpPr>
          <p:nvPr>
            <p:ph type="ctrTitle" idx="4294967295"/>
          </p:nvPr>
        </p:nvSpPr>
        <p:spPr>
          <a:xfrm>
            <a:off x="1176963" y="3953120"/>
            <a:ext cx="4191000" cy="1079532"/>
          </a:xfrm>
          <a:prstGeom prst="rect">
            <a:avLst/>
          </a:prstGeom>
        </p:spPr>
        <p:txBody>
          <a:bodyPr>
            <a:normAutofit/>
          </a:bodyPr>
          <a:lstStyle/>
          <a:p>
            <a:r>
              <a:rPr lang="en-US" dirty="0">
                <a:solidFill>
                  <a:schemeClr val="bg1"/>
                </a:solidFill>
              </a:rPr>
              <a:t>Why should you shift to Cloud Accelerator?</a:t>
            </a:r>
            <a:endParaRPr lang="en-IN" dirty="0">
              <a:solidFill>
                <a:schemeClr val="bg1"/>
              </a:solidFill>
            </a:endParaRPr>
          </a:p>
        </p:txBody>
      </p:sp>
      <p:cxnSp>
        <p:nvCxnSpPr>
          <p:cNvPr id="7" name="Straight Connector 6">
            <a:extLst>
              <a:ext uri="{FF2B5EF4-FFF2-40B4-BE49-F238E27FC236}">
                <a16:creationId xmlns:a16="http://schemas.microsoft.com/office/drawing/2014/main" id="{DEB8296C-9F67-BE67-3427-DB553605DA0C}"/>
              </a:ext>
            </a:extLst>
          </p:cNvPr>
          <p:cNvCxnSpPr>
            <a:cxnSpLocks/>
          </p:cNvCxnSpPr>
          <p:nvPr/>
        </p:nvCxnSpPr>
        <p:spPr>
          <a:xfrm>
            <a:off x="1233330" y="3636949"/>
            <a:ext cx="1153972" cy="1"/>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pic>
        <p:nvPicPr>
          <p:cNvPr id="2" name="Graphic 1" descr="Transfer outline">
            <a:extLst>
              <a:ext uri="{FF2B5EF4-FFF2-40B4-BE49-F238E27FC236}">
                <a16:creationId xmlns:a16="http://schemas.microsoft.com/office/drawing/2014/main" id="{5975B62B-5401-CC98-F0C8-10EC99CC139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57948" y="1870497"/>
            <a:ext cx="914400" cy="914400"/>
          </a:xfrm>
          <a:prstGeom prst="rect">
            <a:avLst/>
          </a:prstGeom>
        </p:spPr>
      </p:pic>
      <p:sp>
        <p:nvSpPr>
          <p:cNvPr id="4" name="Text Placeholder 13">
            <a:extLst>
              <a:ext uri="{FF2B5EF4-FFF2-40B4-BE49-F238E27FC236}">
                <a16:creationId xmlns:a16="http://schemas.microsoft.com/office/drawing/2014/main" id="{265E303C-ACA2-0249-34AE-63544764B1EE}"/>
              </a:ext>
            </a:extLst>
          </p:cNvPr>
          <p:cNvSpPr txBox="1">
            <a:spLocks/>
          </p:cNvSpPr>
          <p:nvPr/>
        </p:nvSpPr>
        <p:spPr>
          <a:xfrm>
            <a:off x="6180020" y="413718"/>
            <a:ext cx="5927963" cy="6030565"/>
          </a:xfrm>
          <a:prstGeom prst="rect">
            <a:avLst/>
          </a:prstGeom>
        </p:spPr>
        <p:txBody>
          <a:bodyPr anchor="ctr"/>
          <a:lstStyle>
            <a:lvl1pPr marL="228600" indent="-228600" algn="l" defTabSz="914400" rtl="0" eaLnBrk="1" latinLnBrk="0" hangingPunct="1">
              <a:lnSpc>
                <a:spcPct val="130000"/>
              </a:lnSpc>
              <a:spcBef>
                <a:spcPts val="0"/>
              </a:spcBef>
              <a:spcAft>
                <a:spcPts val="600"/>
              </a:spcAft>
              <a:buClr>
                <a:srgbClr val="353746"/>
              </a:buClr>
              <a:buFont typeface="Wingdings" panose="05000000000000000000" pitchFamily="2" charset="2"/>
              <a:buChar char="§"/>
              <a:defRPr lang="en-US" sz="1400" b="0" i="0" kern="1200" smtClean="0">
                <a:solidFill>
                  <a:srgbClr val="353746"/>
                </a:solidFill>
                <a:latin typeface="Raleway" pitchFamily="2" charset="77"/>
                <a:ea typeface="+mn-ea"/>
                <a:cs typeface="+mn-cs"/>
              </a:defRPr>
            </a:lvl1pPr>
            <a:lvl2pPr marL="465138" indent="-239713" algn="l" defTabSz="914400" rtl="0" eaLnBrk="1" latinLnBrk="0" hangingPunct="1">
              <a:lnSpc>
                <a:spcPct val="130000"/>
              </a:lnSpc>
              <a:spcBef>
                <a:spcPts val="0"/>
              </a:spcBef>
              <a:spcAft>
                <a:spcPts val="600"/>
              </a:spcAft>
              <a:buClr>
                <a:srgbClr val="353746"/>
              </a:buClr>
              <a:buFont typeface="Raleway" panose="020B0503030101060003" pitchFamily="34" charset="0"/>
              <a:buChar char="–"/>
              <a:defRPr lang="en-US" sz="1400" b="0" i="0" kern="1200" smtClean="0">
                <a:solidFill>
                  <a:srgbClr val="353746"/>
                </a:solidFill>
                <a:latin typeface="Raleway" pitchFamily="2" charset="77"/>
                <a:ea typeface="+mn-ea"/>
                <a:cs typeface="+mn-cs"/>
              </a:defRPr>
            </a:lvl2pPr>
            <a:lvl3pPr marL="688975" indent="-223838" algn="l" defTabSz="914400" rtl="0" eaLnBrk="1" latinLnBrk="0" hangingPunct="1">
              <a:lnSpc>
                <a:spcPct val="130000"/>
              </a:lnSpc>
              <a:spcBef>
                <a:spcPts val="0"/>
              </a:spcBef>
              <a:spcAft>
                <a:spcPts val="600"/>
              </a:spcAft>
              <a:buClr>
                <a:srgbClr val="353746"/>
              </a:buClr>
              <a:buFont typeface="Arial" panose="020B0604020202020204" pitchFamily="34" charset="0"/>
              <a:buChar char="•"/>
              <a:defRPr lang="en-US" sz="1400" b="0" i="0" kern="1200" smtClean="0">
                <a:solidFill>
                  <a:srgbClr val="353746"/>
                </a:solidFill>
                <a:latin typeface="Raleway" pitchFamily="2" charset="77"/>
                <a:ea typeface="+mn-ea"/>
                <a:cs typeface="+mn-cs"/>
              </a:defRPr>
            </a:lvl3pPr>
            <a:lvl4pPr marL="914400" indent="-225425" algn="l" defTabSz="914400" rtl="0" eaLnBrk="1" latinLnBrk="0" hangingPunct="1">
              <a:lnSpc>
                <a:spcPct val="130000"/>
              </a:lnSpc>
              <a:spcBef>
                <a:spcPts val="0"/>
              </a:spcBef>
              <a:spcAft>
                <a:spcPts val="600"/>
              </a:spcAft>
              <a:buClr>
                <a:srgbClr val="353746"/>
              </a:buClr>
              <a:buFont typeface="Courier New" panose="02070309020205020404" pitchFamily="49" charset="0"/>
              <a:buChar char="o"/>
              <a:defRPr lang="en-US" sz="1400" b="0" i="0" kern="1200" smtClean="0">
                <a:solidFill>
                  <a:srgbClr val="353746"/>
                </a:solidFill>
                <a:latin typeface="Raleway" pitchFamily="2" charset="77"/>
                <a:ea typeface="+mn-ea"/>
                <a:cs typeface="+mn-cs"/>
              </a:defRPr>
            </a:lvl4pPr>
            <a:lvl5pPr marL="1139825" indent="-225425" algn="l" defTabSz="914400" rtl="0" eaLnBrk="1" latinLnBrk="0" hangingPunct="1">
              <a:lnSpc>
                <a:spcPct val="130000"/>
              </a:lnSpc>
              <a:spcBef>
                <a:spcPts val="0"/>
              </a:spcBef>
              <a:spcAft>
                <a:spcPts val="600"/>
              </a:spcAft>
              <a:buClr>
                <a:srgbClr val="353746"/>
              </a:buClr>
              <a:buFont typeface="Wingdings" panose="05000000000000000000" pitchFamily="2" charset="2"/>
              <a:buChar char="ü"/>
              <a:defRPr lang="en-US" sz="1400" b="0" i="0" kern="1200" smtClean="0">
                <a:solidFill>
                  <a:srgbClr val="353746"/>
                </a:solidFill>
                <a:latin typeface="Raleway" pitchFamily="2"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spcAft>
                <a:spcPts val="1200"/>
              </a:spcAft>
            </a:pPr>
            <a:r>
              <a:rPr lang="en-US" sz="1500" b="1" dirty="0"/>
              <a:t>Removes fears and barriers</a:t>
            </a:r>
            <a:r>
              <a:rPr lang="en-US" sz="1500" dirty="0"/>
              <a:t> to expeditious cloud adoption </a:t>
            </a:r>
          </a:p>
          <a:p>
            <a:pPr algn="just">
              <a:spcAft>
                <a:spcPts val="1200"/>
              </a:spcAft>
            </a:pPr>
            <a:r>
              <a:rPr lang="en-US" sz="1500" dirty="0"/>
              <a:t>Supports </a:t>
            </a:r>
            <a:r>
              <a:rPr lang="en-US" sz="1500" b="1" dirty="0"/>
              <a:t>multi-cloud/hybrid cloud</a:t>
            </a:r>
            <a:r>
              <a:rPr lang="en-US" sz="1500" dirty="0"/>
              <a:t> strategy</a:t>
            </a:r>
          </a:p>
          <a:p>
            <a:pPr algn="just">
              <a:spcAft>
                <a:spcPts val="1200"/>
              </a:spcAft>
            </a:pPr>
            <a:r>
              <a:rPr lang="en-US" sz="1500" dirty="0"/>
              <a:t>Ensures </a:t>
            </a:r>
            <a:r>
              <a:rPr lang="en-US" sz="1500" b="1" dirty="0"/>
              <a:t>security and governance best practices</a:t>
            </a:r>
            <a:r>
              <a:rPr lang="en-US" sz="1500" dirty="0"/>
              <a:t> are in place for all deployments</a:t>
            </a:r>
          </a:p>
          <a:p>
            <a:pPr algn="just">
              <a:spcAft>
                <a:spcPts val="1200"/>
              </a:spcAft>
            </a:pPr>
            <a:r>
              <a:rPr lang="en-US" sz="1500" b="1" dirty="0"/>
              <a:t>Eliminates opportunity for human error/deviance</a:t>
            </a:r>
            <a:r>
              <a:rPr lang="en-US" sz="1500" dirty="0"/>
              <a:t> from policies/best practices</a:t>
            </a:r>
          </a:p>
          <a:p>
            <a:pPr algn="just">
              <a:spcAft>
                <a:spcPts val="1200"/>
              </a:spcAft>
            </a:pPr>
            <a:r>
              <a:rPr lang="en-US" sz="1500" b="1" dirty="0"/>
              <a:t>Estimated cost of a customer build</a:t>
            </a:r>
            <a:r>
              <a:rPr lang="en-US" sz="1500" dirty="0"/>
              <a:t> of a similar cloud acceleration framework solution estimated to be </a:t>
            </a:r>
            <a:r>
              <a:rPr lang="en-US" sz="1500" b="1" dirty="0"/>
              <a:t>reduced by roughly 80+%</a:t>
            </a:r>
            <a:r>
              <a:rPr lang="en-US" sz="1500" dirty="0"/>
              <a:t> when leveraging our tool vs. custom build solution</a:t>
            </a:r>
          </a:p>
          <a:p>
            <a:pPr algn="just">
              <a:spcAft>
                <a:spcPts val="1200"/>
              </a:spcAft>
            </a:pPr>
            <a:r>
              <a:rPr lang="en-US" sz="1500" dirty="0"/>
              <a:t>Average </a:t>
            </a:r>
            <a:r>
              <a:rPr lang="en-US" sz="1500" b="1" dirty="0"/>
              <a:t>workload migration times reduced from 3-4 months down to a couple of weeks</a:t>
            </a:r>
            <a:r>
              <a:rPr lang="en-US" sz="1500" dirty="0"/>
              <a:t>, multiplied by the # of workloads being migrated across the enterprise, multiplied by the resource hours saved (times the hourly rates)... the savings start to pile up!</a:t>
            </a:r>
          </a:p>
          <a:p>
            <a:pPr algn="just">
              <a:spcAft>
                <a:spcPts val="1200"/>
              </a:spcAft>
            </a:pPr>
            <a:r>
              <a:rPr lang="en-US" sz="1500" dirty="0"/>
              <a:t>Average account infrastructure provisioning time </a:t>
            </a:r>
            <a:r>
              <a:rPr lang="en-US" sz="1500" b="1" dirty="0"/>
              <a:t>reduced from 3-4 weeks down to just 30 minutes</a:t>
            </a:r>
          </a:p>
        </p:txBody>
      </p:sp>
    </p:spTree>
    <p:extLst>
      <p:ext uri="{BB962C8B-B14F-4D97-AF65-F5344CB8AC3E}">
        <p14:creationId xmlns:p14="http://schemas.microsoft.com/office/powerpoint/2010/main" val="7422888"/>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
</file>

<file path=ppt/theme/theme1.xml><?xml version="1.0" encoding="utf-8"?>
<a:theme xmlns:a="http://schemas.openxmlformats.org/drawingml/2006/main" name="HGS Digital Master pages v1.0">
  <a:themeElements>
    <a:clrScheme name="HGS Digital">
      <a:dk1>
        <a:srgbClr val="353746"/>
      </a:dk1>
      <a:lt1>
        <a:srgbClr val="FFFFFF"/>
      </a:lt1>
      <a:dk2>
        <a:srgbClr val="44546A"/>
      </a:dk2>
      <a:lt2>
        <a:srgbClr val="E7E6E6"/>
      </a:lt2>
      <a:accent1>
        <a:srgbClr val="00E6E6"/>
      </a:accent1>
      <a:accent2>
        <a:srgbClr val="01767C"/>
      </a:accent2>
      <a:accent3>
        <a:srgbClr val="003A3C"/>
      </a:accent3>
      <a:accent4>
        <a:srgbClr val="001C41"/>
      </a:accent4>
      <a:accent5>
        <a:srgbClr val="003C8D"/>
      </a:accent5>
      <a:accent6>
        <a:srgbClr val="9798A5"/>
      </a:accent6>
      <a:hlink>
        <a:srgbClr val="00A3B3"/>
      </a:hlink>
      <a:folHlink>
        <a:srgbClr val="954F72"/>
      </a:folHlink>
    </a:clrScheme>
    <a:fontScheme name="HGS_2021">
      <a:majorFont>
        <a:latin typeface="Raleway ExtraBold"/>
        <a:ea typeface=""/>
        <a:cs typeface=""/>
      </a:majorFont>
      <a:minorFont>
        <a:latin typeface="Raleway"/>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solidFill>
        <a:ln>
          <a:noFill/>
        </a:ln>
        <a:effectLst>
          <a:outerShdw blurRad="254000" dist="127000" dir="5400000" algn="tl" rotWithShape="0">
            <a:prstClr val="black">
              <a:alpha val="10000"/>
            </a:prst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lnDef>
      <a:spPr>
        <a:ln w="15875">
          <a:headEnd type="triangle"/>
          <a:tailEnd type="triangle"/>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lgn="l">
          <a:lnSpc>
            <a:spcPct val="120000"/>
          </a:lnSpc>
          <a:spcAft>
            <a:spcPts val="100"/>
          </a:spcAft>
          <a:defRPr sz="1400" dirty="0" smtClean="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Industry xmlns="a2db238b-da36-421c-8183-22bb4baea96e">All Industries</Industry>
    <LikesCount xmlns="http://schemas.microsoft.com/sharepoint/v3" xsi:nil="true"/>
    <Last_x0020_Content_x0020_Update xmlns="a2db238b-da36-421c-8183-22bb4baea96e">2021-07-21T18:30:00+00:00</Last_x0020_Content_x0020_Update>
    <Ratings xmlns="http://schemas.microsoft.com/sharepoint/v3" xsi:nil="true"/>
    <Type_x0020_of_x0020_Content xmlns="a2db238b-da36-421c-8183-22bb4baea96e">Template</Type_x0020_of_x0020_Content>
    <Channel xmlns="a2db238b-da36-421c-8183-22bb4baea96e"/>
    <On_x0020_TeamHGS.com_x003f_ xmlns="a2db238b-da36-421c-8183-22bb4baea96e">false</On_x0020_TeamHGS.com_x003f_>
    <LikedBy xmlns="http://schemas.microsoft.com/sharepoint/v3">
      <UserInfo>
        <DisplayName/>
        <AccountId xsi:nil="true"/>
        <AccountType/>
      </UserInfo>
    </LikedBy>
    <Description0 xmlns="39e33274-bab1-40a9-b3ab-4a7d7c1e7a2e">This HGS-branded PPT template newly designed in July 2021 for use in all enterprise presentations. The template includes formats for both HGS and HGS Digital needs.</Description0>
    <Subject_x0020_Matter_x0020_Expert xmlns="a2db238b-da36-421c-8183-22bb4baea96e">Virgil Wong</Subject_x0020_Matter_x0020_Expert>
    <TaxCatchAll xmlns="a2db238b-da36-421c-8183-22bb4baea96e">
      <Value>2121</Value>
      <Value>1323</Value>
    </TaxCatchAll>
    <Facts_x0020__x0026__x0020_Figures xmlns="a2db238b-da36-421c-8183-22bb4baea96e">false</Facts_x0020__x0026__x0020_Figures>
    <Geography xmlns="a2db238b-da36-421c-8183-22bb4baea96e">
      <Value>Global</Value>
    </Geography>
    <Target_x0020_Audience xmlns="766b54fc-4722-40e3-8c17-8e2c5ded8ecf">No</Target_x0020_Audience>
    <TaxKeywordTaxHTField xmlns="a2db238b-da36-421c-8183-22bb4baea96e">
      <Terms xmlns="http://schemas.microsoft.com/office/infopath/2007/PartnerControls">
        <TermInfo xmlns="http://schemas.microsoft.com/office/infopath/2007/PartnerControls">
          <TermName xmlns="http://schemas.microsoft.com/office/infopath/2007/PartnerControls">ppt template</TermName>
          <TermId xmlns="http://schemas.microsoft.com/office/infopath/2007/PartnerControls">70f65746-c14a-4ebb-9de7-5d84f4f66ba0</TermId>
        </TermInfo>
        <TermInfo xmlns="http://schemas.microsoft.com/office/infopath/2007/PartnerControls">
          <TermName xmlns="http://schemas.microsoft.com/office/infopath/2007/PartnerControls">Presentation template</TermName>
          <TermId xmlns="http://schemas.microsoft.com/office/infopath/2007/PartnerControls">82cdd98d-19cc-4cab-b575-961f58b69ef5</TermId>
        </TermInfo>
      </Terms>
    </TaxKeywordTaxHTField>
    <Content_x0020_Owner xmlns="a2db238b-da36-421c-8183-22bb4baea96e">
      <UserInfo>
        <DisplayName>i:0#.f|membership|vwong_elementsolutions.com#ext#@onehgs.onmicrosoft.com</DisplayName>
        <AccountId>964</AccountId>
        <AccountType/>
      </UserInfo>
    </Content_x0020_Owner>
    <RatedBy xmlns="http://schemas.microsoft.com/sharepoint/v3">
      <UserInfo>
        <DisplayName/>
        <AccountId xsi:nil="true"/>
        <AccountType/>
      </UserInfo>
    </RatedBy>
  </documentManagement>
</p:properties>
</file>

<file path=customXml/item3.xml><?xml version="1.0" encoding="utf-8"?>
<ct:contentTypeSchema xmlns:ct="http://schemas.microsoft.com/office/2006/metadata/contentType" xmlns:ma="http://schemas.microsoft.com/office/2006/metadata/properties/metaAttributes" ct:_="" ma:_="" ma:contentTypeName="External Collateral" ma:contentTypeID="0x010100F6109D52BA9C8B4DACC59E9911EB6C8100DCC6A15C0BCAA141B558847B1282E6F1" ma:contentTypeVersion="51" ma:contentTypeDescription="Choose this content type when adding a file to the external collaterals document library." ma:contentTypeScope="" ma:versionID="f36e68fe067d801945db1780e65a06af">
  <xsd:schema xmlns:xsd="http://www.w3.org/2001/XMLSchema" xmlns:xs="http://www.w3.org/2001/XMLSchema" xmlns:p="http://schemas.microsoft.com/office/2006/metadata/properties" xmlns:ns1="http://schemas.microsoft.com/sharepoint/v3" xmlns:ns2="39e33274-bab1-40a9-b3ab-4a7d7c1e7a2e" xmlns:ns3="a2db238b-da36-421c-8183-22bb4baea96e" xmlns:ns4="766b54fc-4722-40e3-8c17-8e2c5ded8ecf" targetNamespace="http://schemas.microsoft.com/office/2006/metadata/properties" ma:root="true" ma:fieldsID="f131669a5abe0f6867658a11fe97f11e" ns1:_="" ns2:_="" ns3:_="" ns4:_="">
    <xsd:import namespace="http://schemas.microsoft.com/sharepoint/v3"/>
    <xsd:import namespace="39e33274-bab1-40a9-b3ab-4a7d7c1e7a2e"/>
    <xsd:import namespace="a2db238b-da36-421c-8183-22bb4baea96e"/>
    <xsd:import namespace="766b54fc-4722-40e3-8c17-8e2c5ded8ecf"/>
    <xsd:element name="properties">
      <xsd:complexType>
        <xsd:sequence>
          <xsd:element name="documentManagement">
            <xsd:complexType>
              <xsd:all>
                <xsd:element ref="ns2:Description0" minOccurs="0"/>
                <xsd:element ref="ns3:Type_x0020_of_x0020_Content"/>
                <xsd:element ref="ns3:Channel" minOccurs="0"/>
                <xsd:element ref="ns3:Geography" minOccurs="0"/>
                <xsd:element ref="ns3:Industry"/>
                <xsd:element ref="ns3:Subject_x0020_Matter_x0020_Expert" minOccurs="0"/>
                <xsd:element ref="ns3:Content_x0020_Owner"/>
                <xsd:element ref="ns3:Facts_x0020__x0026__x0020_Figures" minOccurs="0"/>
                <xsd:element ref="ns1:AverageRating" minOccurs="0"/>
                <xsd:element ref="ns1:RatingCount" minOccurs="0"/>
                <xsd:element ref="ns1:LikesCount" minOccurs="0"/>
                <xsd:element ref="ns1:RatedBy" minOccurs="0"/>
                <xsd:element ref="ns1:Ratings" minOccurs="0"/>
                <xsd:element ref="ns1:LikedBy" minOccurs="0"/>
                <xsd:element ref="ns3:TaxKeywordTaxHTField" minOccurs="0"/>
                <xsd:element ref="ns3:TaxCatchAll" minOccurs="0"/>
                <xsd:element ref="ns3:Last_x0020_Content_x0020_Update"/>
                <xsd:element ref="ns1:_dlc_Exempt" minOccurs="0"/>
                <xsd:element ref="ns1:_dlc_ExpireDateSaved" minOccurs="0"/>
                <xsd:element ref="ns1:_dlc_ExpireDate" minOccurs="0"/>
                <xsd:element ref="ns3:On_x0020_TeamHGS.com_x003f_" minOccurs="0"/>
                <xsd:element ref="ns4:Target_x0020_Audience"/>
                <xsd:element ref="ns3:LastSharedByUser" minOccurs="0"/>
                <xsd:element ref="ns3:LastSharedByTime" minOccurs="0"/>
                <xsd:element ref="ns4:MediaServiceMetadata" minOccurs="0"/>
                <xsd:element ref="ns4:MediaServiceFastMetadata" minOccurs="0"/>
                <xsd:element ref="ns4:MediaServiceEventHashCode" minOccurs="0"/>
                <xsd:element ref="ns4:MediaServiceGenerationTime" minOccurs="0"/>
                <xsd:element ref="ns4:MediaServiceAutoTags" minOccurs="0"/>
                <xsd:element ref="ns4:MediaServiceOCR" minOccurs="0"/>
                <xsd:element ref="ns4:MediaServiceAutoKeyPoints" minOccurs="0"/>
                <xsd:element ref="ns4:MediaServiceKeyPoints" minOccurs="0"/>
                <xsd:element ref="ns4: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10" nillable="true" ma:displayName="Rating (0-5)" ma:decimals="2" ma:description="Average value of all the ratings that have been submitted" ma:internalName="AverageRating" ma:readOnly="true">
      <xsd:simpleType>
        <xsd:restriction base="dms:Number"/>
      </xsd:simpleType>
    </xsd:element>
    <xsd:element name="RatingCount" ma:index="11" nillable="true" ma:displayName="Number of Ratings" ma:decimals="0" ma:description="Number of ratings submitted" ma:internalName="RatingCount" ma:readOnly="true">
      <xsd:simpleType>
        <xsd:restriction base="dms:Number"/>
      </xsd:simpleType>
    </xsd:element>
    <xsd:element name="LikesCount" ma:index="12" nillable="true" ma:displayName="Number of Likes" ma:internalName="LikesCount">
      <xsd:simpleType>
        <xsd:restriction base="dms:Unknown"/>
      </xsd:simpleType>
    </xsd:element>
    <xsd:element name="RatedBy" ma:index="17" nillable="true" ma:displayName="Rated By" ma:description="Users rated the item." ma:hidden="true" ma:list="UserInfo" ma:internalName="RatedBy">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Ratings" ma:index="18" nillable="true" ma:displayName="User ratings" ma:description="User ratings for the item" ma:hidden="true" ma:internalName="Ratings">
      <xsd:simpleType>
        <xsd:restriction base="dms:Note"/>
      </xsd:simpleType>
    </xsd:element>
    <xsd:element name="LikedBy" ma:index="20" nillable="true" ma:displayName="Liked By" ma:hidden="true" ma:list="UserInfo" ma:internalName="LikedBy">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_dlc_Exempt" ma:index="26" nillable="true" ma:displayName="Exempt from Policy" ma:description="" ma:hidden="true" ma:internalName="_dlc_Exempt" ma:readOnly="true">
      <xsd:simpleType>
        <xsd:restriction base="dms:Unknown"/>
      </xsd:simpleType>
    </xsd:element>
    <xsd:element name="_dlc_ExpireDateSaved" ma:index="27" nillable="true" ma:displayName="Original Expiration Date" ma:description="" ma:hidden="true" ma:internalName="_dlc_ExpireDateSaved" ma:readOnly="true">
      <xsd:simpleType>
        <xsd:restriction base="dms:DateTime"/>
      </xsd:simpleType>
    </xsd:element>
    <xsd:element name="_dlc_ExpireDate" ma:index="28" nillable="true" ma:displayName="Expiration Date" ma:description="" ma:hidden="true" ma:internalName="_dlc_ExpireDat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39e33274-bab1-40a9-b3ab-4a7d7c1e7a2e" elementFormDefault="qualified">
    <xsd:import namespace="http://schemas.microsoft.com/office/2006/documentManagement/types"/>
    <xsd:import namespace="http://schemas.microsoft.com/office/infopath/2007/PartnerControls"/>
    <xsd:element name="Description0" ma:index="2" nillable="true" ma:displayName="Description" ma:internalName="Description0">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a2db238b-da36-421c-8183-22bb4baea96e" elementFormDefault="qualified">
    <xsd:import namespace="http://schemas.microsoft.com/office/2006/documentManagement/types"/>
    <xsd:import namespace="http://schemas.microsoft.com/office/infopath/2007/PartnerControls"/>
    <xsd:element name="Type_x0020_of_x0020_Content" ma:index="3" ma:displayName="Type of Content" ma:description="Indicates the collateral type." ma:format="Dropdown" ma:internalName="Type_x0020_of_x0020_Content0">
      <xsd:simpleType>
        <xsd:restriction base="dms:Choice">
          <xsd:enumeration value="Analyst Briefing"/>
          <xsd:enumeration value="Battle Card"/>
          <xsd:enumeration value="Brochure"/>
          <xsd:enumeration value="Case Study"/>
          <xsd:enumeration value="Press Release"/>
          <xsd:enumeration value="Sales Presentation"/>
          <xsd:enumeration value="Sales Training"/>
          <xsd:enumeration value="Template"/>
        </xsd:restriction>
      </xsd:simpleType>
    </xsd:element>
    <xsd:element name="Channel" ma:index="4" nillable="true" ma:displayName="Channel" ma:default="Voice" ma:description="The channel that applies to this collateral." ma:internalName="Channel0">
      <xsd:complexType>
        <xsd:complexContent>
          <xsd:extension base="dms:MultiChoice">
            <xsd:sequence>
              <xsd:element name="Value" maxOccurs="unbounded" minOccurs="0" nillable="true">
                <xsd:simpleType>
                  <xsd:restriction base="dms:Choice">
                    <xsd:enumeration value="Chat"/>
                    <xsd:enumeration value="Email"/>
                    <xsd:enumeration value="In-person"/>
                    <xsd:enumeration value="IVR"/>
                    <xsd:enumeration value="Kiosk"/>
                    <xsd:enumeration value="Messaging"/>
                    <xsd:enumeration value="Mobile Apps"/>
                    <xsd:enumeration value="SMS"/>
                    <xsd:enumeration value="Social Media"/>
                    <xsd:enumeration value="Video Chat"/>
                    <xsd:enumeration value="Voice"/>
                    <xsd:enumeration value="Website As A Channel"/>
                    <xsd:enumeration value="Whitemail"/>
                    <xsd:enumeration value="Work At Home"/>
                  </xsd:restriction>
                </xsd:simpleType>
              </xsd:element>
            </xsd:sequence>
          </xsd:extension>
        </xsd:complexContent>
      </xsd:complexType>
    </xsd:element>
    <xsd:element name="Geography" ma:index="5" nillable="true" ma:displayName="Geography" ma:default="Global" ma:description="The geography that applies to this collateral." ma:internalName="Geography0" ma:readOnly="false" ma:requiredMultiChoice="true">
      <xsd:complexType>
        <xsd:complexContent>
          <xsd:extension base="dms:MultiChoice">
            <xsd:sequence>
              <xsd:element name="Value" maxOccurs="unbounded" minOccurs="0" nillable="true">
                <xsd:simpleType>
                  <xsd:restriction base="dms:Choice">
                    <xsd:enumeration value="Global"/>
                    <xsd:enumeration value="Canada"/>
                    <xsd:enumeration value="Columbia"/>
                    <xsd:enumeration value="India"/>
                    <xsd:enumeration value="Jamaica"/>
                    <xsd:enumeration value="MENA"/>
                    <xsd:enumeration value="Philippines"/>
                    <xsd:enumeration value="UK"/>
                    <xsd:enumeration value="US"/>
                  </xsd:restriction>
                </xsd:simpleType>
              </xsd:element>
            </xsd:sequence>
          </xsd:extension>
        </xsd:complexContent>
      </xsd:complexType>
    </xsd:element>
    <xsd:element name="Industry" ma:index="6" ma:displayName="Industry" ma:default="All Industries" ma:description="The industry to which this collateral applies." ma:format="Dropdown" ma:indexed="true" ma:internalName="Industry0">
      <xsd:simpleType>
        <xsd:restriction base="dms:Choice">
          <xsd:enumeration value="All Industries"/>
          <xsd:enumeration value="Automotive"/>
          <xsd:enumeration value="Banking and Financial"/>
          <xsd:enumeration value="Consumer Electronics"/>
          <xsd:enumeration value="Consumer Packaged Goods"/>
          <xsd:enumeration value="Healthcare"/>
          <xsd:enumeration value="Healthcare - Payer"/>
          <xsd:enumeration value="Healthcare - Provider"/>
          <xsd:enumeration value="Insurance"/>
          <xsd:enumeration value="Public Sector"/>
          <xsd:enumeration value="Retail and eCommerce"/>
          <xsd:enumeration value="Telecom"/>
          <xsd:enumeration value="Travel and Hospitality"/>
          <xsd:enumeration value="N/A"/>
        </xsd:restriction>
      </xsd:simpleType>
    </xsd:element>
    <xsd:element name="Subject_x0020_Matter_x0020_Expert" ma:index="7" nillable="true" ma:displayName="Subject Matter Expert" ma:default="Andrew Kokes" ma:description="The subject matter expert regarding this collateral." ma:format="Dropdown" ma:internalName="Subject_x0020_Matter_x0020_Expert0">
      <xsd:simpleType>
        <xsd:union memberTypes="dms:Text">
          <xsd:simpleType>
            <xsd:restriction base="dms:Choice">
              <xsd:enumeration value="Andrew Kokes"/>
              <xsd:enumeration value="Lauren Kindzierski"/>
              <xsd:enumeration value="Parikshit Kalra"/>
              <xsd:enumeration value="Wendy Shlensky"/>
              <xsd:enumeration value="Mandeep Singh Kwatra"/>
              <xsd:enumeration value="Ram Mohan Natarajan"/>
              <xsd:enumeration value="Austin Ridgeway"/>
              <xsd:enumeration value="Ross Duff"/>
              <xsd:enumeration value="Rob Irons"/>
              <xsd:enumeration value="Nancy Pekala"/>
              <xsd:enumeration value="Michele Kratz"/>
              <xsd:enumeration value="Krithika Srivats"/>
              <xsd:enumeration value="Titus Leo"/>
              <xsd:enumeration value="Priya Sabharwal"/>
              <xsd:enumeration value="Lokesh Anbalagan"/>
              <xsd:enumeration value="Don Searing"/>
              <xsd:enumeration value="Zac Fritz"/>
              <xsd:enumeration value="Lisa Dadulo"/>
              <xsd:enumeration value="Manjunath B"/>
              <xsd:enumeration value="Srikanth L"/>
              <xsd:enumeration value="Krishnan SV"/>
            </xsd:restriction>
          </xsd:simpleType>
        </xsd:union>
      </xsd:simpleType>
    </xsd:element>
    <xsd:element name="Content_x0020_Owner" ma:index="8" ma:displayName="Content Owner" ma:list="UserInfo" ma:SharePointGroup="0" ma:internalName="Content_x0020_Own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xsd:element name="AccountType" type="xsd:string" minOccurs="0"/>
                  </xsd:sequence>
                </xsd:complexType>
              </xsd:element>
            </xsd:sequence>
          </xsd:extension>
        </xsd:complexContent>
      </xsd:complexType>
    </xsd:element>
    <xsd:element name="Facts_x0020__x0026__x0020_Figures" ma:index="9" nillable="true" ma:displayName="Facts &amp; Figures" ma:default="0" ma:description="Indicates if this collateral contains any marketing facts or figures." ma:internalName="Facts_x0020__x0026__x0020_Figures">
      <xsd:simpleType>
        <xsd:restriction base="dms:Boolean"/>
      </xsd:simpleType>
    </xsd:element>
    <xsd:element name="TaxKeywordTaxHTField" ma:index="22" nillable="true" ma:taxonomy="true" ma:internalName="TaxKeywordTaxHTField" ma:taxonomyFieldName="TaxKeyword" ma:displayName="Enterprise Keywords" ma:fieldId="{23f27201-bee3-471e-b2e7-b64fd8b7ca38}" ma:taxonomyMulti="true" ma:sspId="a4469768-8855-48eb-be94-184493ce9f7d" ma:termSetId="00000000-0000-0000-0000-000000000000" ma:anchorId="00000000-0000-0000-0000-000000000000" ma:open="true" ma:isKeyword="true">
      <xsd:complexType>
        <xsd:sequence>
          <xsd:element ref="pc:Terms" minOccurs="0" maxOccurs="1"/>
        </xsd:sequence>
      </xsd:complexType>
    </xsd:element>
    <xsd:element name="TaxCatchAll" ma:index="23" nillable="true" ma:displayName="Taxonomy Catch All Column" ma:description="" ma:hidden="true" ma:list="{fef72ffe-f2a7-41f7-9844-9dd1fcb0bb33}" ma:internalName="TaxCatchAll" ma:showField="CatchAllData" ma:web="a2db238b-da36-421c-8183-22bb4baea96e">
      <xsd:complexType>
        <xsd:complexContent>
          <xsd:extension base="dms:MultiChoiceLookup">
            <xsd:sequence>
              <xsd:element name="Value" type="dms:Lookup" maxOccurs="unbounded" minOccurs="0" nillable="true"/>
            </xsd:sequence>
          </xsd:extension>
        </xsd:complexContent>
      </xsd:complexType>
    </xsd:element>
    <xsd:element name="Last_x0020_Content_x0020_Update" ma:index="25" ma:displayName="Last Reviewed Update" ma:description="Use this date field to indicate the last date that this file was checked or modified. This field is primarily utilized for the file retention policy." ma:format="DateOnly" ma:internalName="Last_x0020_Content_x0020_Update">
      <xsd:simpleType>
        <xsd:restriction base="dms:DateTime"/>
      </xsd:simpleType>
    </xsd:element>
    <xsd:element name="On_x0020_TeamHGS.com_x003f_" ma:index="29" nillable="true" ma:displayName="On HGS.cx?" ma:default="0" ma:internalName="On_x0020_TeamHGS_x002e_com_x003f_">
      <xsd:simpleType>
        <xsd:restriction base="dms:Boolean"/>
      </xsd:simpleType>
    </xsd:element>
    <xsd:element name="LastSharedByUser" ma:index="31" nillable="true" ma:displayName="Last Shared By User" ma:description="" ma:internalName="LastSharedByUser" ma:readOnly="true">
      <xsd:simpleType>
        <xsd:restriction base="dms:Note">
          <xsd:maxLength value="255"/>
        </xsd:restriction>
      </xsd:simpleType>
    </xsd:element>
    <xsd:element name="LastSharedByTime" ma:index="32"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766b54fc-4722-40e3-8c17-8e2c5ded8ecf" elementFormDefault="qualified">
    <xsd:import namespace="http://schemas.microsoft.com/office/2006/documentManagement/types"/>
    <xsd:import namespace="http://schemas.microsoft.com/office/infopath/2007/PartnerControls"/>
    <xsd:element name="Target_x0020_Audience" ma:index="30" ma:displayName="Share Content Externally?" ma:default="Yes" ma:description="Use this field to indicate the target audience for the content." ma:format="Dropdown" ma:internalName="Target_x0020_Audience">
      <xsd:simpleType>
        <xsd:restriction base="dms:Choice">
          <xsd:enumeration value="Yes"/>
          <xsd:enumeration value="No"/>
        </xsd:restriction>
      </xsd:simpleType>
    </xsd:element>
    <xsd:element name="MediaServiceMetadata" ma:index="33" nillable="true" ma:displayName="MediaServiceMetadata" ma:description="" ma:hidden="true" ma:internalName="MediaServiceMetadata" ma:readOnly="true">
      <xsd:simpleType>
        <xsd:restriction base="dms:Note"/>
      </xsd:simpleType>
    </xsd:element>
    <xsd:element name="MediaServiceFastMetadata" ma:index="34" nillable="true" ma:displayName="MediaServiceFastMetadata" ma:description="" ma:hidden="true" ma:internalName="MediaServiceFastMetadata" ma:readOnly="true">
      <xsd:simpleType>
        <xsd:restriction base="dms:Note"/>
      </xsd:simpleType>
    </xsd:element>
    <xsd:element name="MediaServiceEventHashCode" ma:index="35" nillable="true" ma:displayName="MediaServiceEventHashCode" ma:hidden="true" ma:internalName="MediaServiceEventHashCode" ma:readOnly="true">
      <xsd:simpleType>
        <xsd:restriction base="dms:Text"/>
      </xsd:simpleType>
    </xsd:element>
    <xsd:element name="MediaServiceGenerationTime" ma:index="36" nillable="true" ma:displayName="MediaServiceGenerationTime" ma:hidden="true" ma:internalName="MediaServiceGenerationTime" ma:readOnly="true">
      <xsd:simpleType>
        <xsd:restriction base="dms:Text"/>
      </xsd:simpleType>
    </xsd:element>
    <xsd:element name="MediaServiceAutoTags" ma:index="37" nillable="true" ma:displayName="Tags" ma:internalName="MediaServiceAutoTags" ma:readOnly="true">
      <xsd:simpleType>
        <xsd:restriction base="dms:Text"/>
      </xsd:simpleType>
    </xsd:element>
    <xsd:element name="MediaServiceOCR" ma:index="38" nillable="true" ma:displayName="Extracted Text" ma:internalName="MediaServiceOCR" ma:readOnly="true">
      <xsd:simpleType>
        <xsd:restriction base="dms:Note">
          <xsd:maxLength value="255"/>
        </xsd:restriction>
      </xsd:simpleType>
    </xsd:element>
    <xsd:element name="MediaServiceAutoKeyPoints" ma:index="39" nillable="true" ma:displayName="MediaServiceAutoKeyPoints" ma:hidden="true" ma:internalName="MediaServiceAutoKeyPoints" ma:readOnly="true">
      <xsd:simpleType>
        <xsd:restriction base="dms:Note"/>
      </xsd:simpleType>
    </xsd:element>
    <xsd:element name="MediaServiceKeyPoints" ma:index="40" nillable="true" ma:displayName="KeyPoints" ma:internalName="MediaServiceKeyPoints" ma:readOnly="true">
      <xsd:simpleType>
        <xsd:restriction base="dms:Note">
          <xsd:maxLength value="255"/>
        </xsd:restriction>
      </xsd:simpleType>
    </xsd:element>
    <xsd:element name="MediaServiceDateTaken" ma:index="41" nillable="true" ma:displayName="MediaServiceDateTaken" ma:hidden="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1"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p:Policy xmlns:p="office.server.policy" id="" local="true">
  <p:Name>External Collateral</p:Name>
  <p:Description/>
  <p:Statement/>
  <p:PolicyItems>
    <p:PolicyItem featureId="Microsoft.Office.RecordsManagement.PolicyFeatures.Expiration" staticId="0x010100F6109D52BA9C8B4DACC59E9911EB6C8100E73102526D888B40A531308BE28D5E4C" UniqueId="bbdd9553-3970-4f10-a1a7-bd8ad8697c2f">
      <p:Name>Retention</p:Name>
      <p:Description>Automatic scheduling of content for processing, and performing a retention action on content that has reached its due date.</p:Description>
      <p:CustomData/>
    </p:PolicyItem>
  </p:PolicyItems>
</p:Policy>
</file>

<file path=customXml/itemProps1.xml><?xml version="1.0" encoding="utf-8"?>
<ds:datastoreItem xmlns:ds="http://schemas.openxmlformats.org/officeDocument/2006/customXml" ds:itemID="{55EF0BFB-6297-45BB-A69B-4D71C7941D5B}">
  <ds:schemaRefs>
    <ds:schemaRef ds:uri="http://schemas.microsoft.com/sharepoint/v3/contenttype/forms"/>
  </ds:schemaRefs>
</ds:datastoreItem>
</file>

<file path=customXml/itemProps2.xml><?xml version="1.0" encoding="utf-8"?>
<ds:datastoreItem xmlns:ds="http://schemas.openxmlformats.org/officeDocument/2006/customXml" ds:itemID="{D9562B00-B9A7-4EE4-BF94-8CCDC238B0FA}">
  <ds:schemaRefs>
    <ds:schemaRef ds:uri="http://schemas.microsoft.com/sharepoint/v3"/>
    <ds:schemaRef ds:uri="http://purl.org/dc/terms/"/>
    <ds:schemaRef ds:uri="766b54fc-4722-40e3-8c17-8e2c5ded8ecf"/>
    <ds:schemaRef ds:uri="39e33274-bab1-40a9-b3ab-4a7d7c1e7a2e"/>
    <ds:schemaRef ds:uri="http://www.w3.org/XML/1998/namespace"/>
    <ds:schemaRef ds:uri="http://purl.org/dc/elements/1.1/"/>
    <ds:schemaRef ds:uri="http://schemas.microsoft.com/office/infopath/2007/PartnerControls"/>
    <ds:schemaRef ds:uri="http://schemas.microsoft.com/office/2006/documentManagement/types"/>
    <ds:schemaRef ds:uri="a2db238b-da36-421c-8183-22bb4baea96e"/>
    <ds:schemaRef ds:uri="http://purl.org/dc/dcmitype/"/>
    <ds:schemaRef ds:uri="http://schemas.openxmlformats.org/package/2006/metadata/core-properties"/>
    <ds:schemaRef ds:uri="http://schemas.microsoft.com/office/2006/metadata/properties"/>
  </ds:schemaRefs>
</ds:datastoreItem>
</file>

<file path=customXml/itemProps3.xml><?xml version="1.0" encoding="utf-8"?>
<ds:datastoreItem xmlns:ds="http://schemas.openxmlformats.org/officeDocument/2006/customXml" ds:itemID="{A2D03C28-BA3A-4A18-8D75-0F594FA5807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39e33274-bab1-40a9-b3ab-4a7d7c1e7a2e"/>
    <ds:schemaRef ds:uri="a2db238b-da36-421c-8183-22bb4baea96e"/>
    <ds:schemaRef ds:uri="766b54fc-4722-40e3-8c17-8e2c5ded8ec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9B93C7C2-DE99-418A-9268-9850B17BDFC4}">
  <ds:schemaRefs>
    <ds:schemaRef ds:uri="office.server.policy"/>
  </ds:schemaRefs>
</ds:datastoreItem>
</file>

<file path=docProps/app.xml><?xml version="1.0" encoding="utf-8"?>
<Properties xmlns="http://schemas.openxmlformats.org/officeDocument/2006/extended-properties" xmlns:vt="http://schemas.openxmlformats.org/officeDocument/2006/docPropsVTypes">
  <Template>{DD463817-1A82-B94C-822D-278320985291}tf16401378</Template>
  <TotalTime>21248</TotalTime>
  <Words>2796</Words>
  <Application>Microsoft Office PowerPoint</Application>
  <PresentationFormat>Widescreen</PresentationFormat>
  <Paragraphs>357</Paragraphs>
  <Slides>35</Slides>
  <Notes>25</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35</vt:i4>
      </vt:variant>
    </vt:vector>
  </HeadingPairs>
  <TitlesOfParts>
    <vt:vector size="47" baseType="lpstr">
      <vt:lpstr>Raleway ExtraBold</vt:lpstr>
      <vt:lpstr>Roboto Slab</vt:lpstr>
      <vt:lpstr>Oswald</vt:lpstr>
      <vt:lpstr>Raleway Light</vt:lpstr>
      <vt:lpstr>Courier New</vt:lpstr>
      <vt:lpstr>Calibri</vt:lpstr>
      <vt:lpstr>Wingdings</vt:lpstr>
      <vt:lpstr>Raleway</vt:lpstr>
      <vt:lpstr>Raleway Black</vt:lpstr>
      <vt:lpstr>Arial</vt:lpstr>
      <vt:lpstr>Oswald Medium</vt:lpstr>
      <vt:lpstr>HGS Digital Master pages v1.0</vt:lpstr>
      <vt:lpstr>Cloud Accelerator</vt:lpstr>
      <vt:lpstr>Table of Contents</vt:lpstr>
      <vt:lpstr>01. COMMON CLOUD MIGRATION CHALLENGES</vt:lpstr>
      <vt:lpstr>PowerPoint Presentation</vt:lpstr>
      <vt:lpstr>What all do you need to think about?</vt:lpstr>
      <vt:lpstr>Common Cloud Migration Challenges</vt:lpstr>
      <vt:lpstr>02. CLOUD ACCELERATOR &amp; HOW IT HELPS</vt:lpstr>
      <vt:lpstr>Cloud Accelerator &amp; How It Helps</vt:lpstr>
      <vt:lpstr>Why should you shift to Cloud Accelerator?</vt:lpstr>
      <vt:lpstr>Key Features of Cloud Accelerator</vt:lpstr>
      <vt:lpstr>Key Features of Cloud Accelerator</vt:lpstr>
      <vt:lpstr>Key Features of Cloud Accelerator</vt:lpstr>
      <vt:lpstr>Key Features of Cloud Accelerator</vt:lpstr>
      <vt:lpstr>Key Features of Cloud Accelerator</vt:lpstr>
      <vt:lpstr>Key Features of Cloud Accelerator</vt:lpstr>
      <vt:lpstr>Key Features of Cloud Accelerator</vt:lpstr>
      <vt:lpstr>Key Features of Cloud Accelerator</vt:lpstr>
      <vt:lpstr>Key Features of Cloud Accelerator</vt:lpstr>
      <vt:lpstr>Key Features of Cloud Accelerator</vt:lpstr>
      <vt:lpstr>Key Features of Cloud Accelerator</vt:lpstr>
      <vt:lpstr>Key Features of Cloud Accelerator</vt:lpstr>
      <vt:lpstr>Key Features of Cloud Accelerator</vt:lpstr>
      <vt:lpstr>03. CLOUD ECOSYSTEM WITH VS. WITHOUT CLOUD ACCELERATOR</vt:lpstr>
      <vt:lpstr>Cloud Ecosystem without Cloud Accelerator</vt:lpstr>
      <vt:lpstr>Cloud Ecosystem without Cloud Accelerator</vt:lpstr>
      <vt:lpstr>Cloud Ecosystem without Cloud Accelerator</vt:lpstr>
      <vt:lpstr>Cloud Ecosystem with Cloud Accelerator</vt:lpstr>
      <vt:lpstr>Cloud Ecosystem with Cloud Accelerator</vt:lpstr>
      <vt:lpstr>Cloud Ecosystem with Cloud Accelerator</vt:lpstr>
      <vt:lpstr>04. FINANCIAL BENEFITS OF USING CLOUD ACCELERATOR</vt:lpstr>
      <vt:lpstr>Implementation Cost without Cloud Accelerator</vt:lpstr>
      <vt:lpstr>Financial Benefits Of Cloud Accelerator</vt:lpstr>
      <vt:lpstr>05. CLOUD ACCELERATOR: CUSTOMER SUCCESS STORY</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HGS PowerPoint Presentation Template</dc:title>
  <dc:creator>Praneeth Kishan Chand Marisa</dc:creator>
  <cp:keywords>ppt template; Presentation template</cp:keywords>
  <cp:lastModifiedBy>Rohit Sharma</cp:lastModifiedBy>
  <cp:revision>1937</cp:revision>
  <dcterms:created xsi:type="dcterms:W3CDTF">2021-07-01T05:06:32Z</dcterms:created>
  <dcterms:modified xsi:type="dcterms:W3CDTF">2023-04-25T15:14:39Z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0x010100F6109D52BA9C8B4DACC59E9911EB6C8100DCC6A15C0BCAA141B558847B1282E6F1</vt:lpwstr>
  </property>
  <property fmtid="{D5CDD505-2E9C-101B-9397-08002B2CF9AE}" pid="3" name="_dlc_policyId">
    <vt:lpwstr>0x010100F6109D52BA9C8B4DACC59E9911EB6C8100E73102526D888B40A531308BE28D5E4C</vt:lpwstr>
  </property>
  <property fmtid="{D5CDD505-2E9C-101B-9397-08002B2CF9AE}" pid="4" name="ItemRetentionFormula">
    <vt:lpwstr/>
  </property>
  <property fmtid="{D5CDD505-2E9C-101B-9397-08002B2CF9AE}" pid="5" name="TaxKeyword">
    <vt:lpwstr>1323;#ppt template|70f65746-c14a-4ebb-9de7-5d84f4f66ba0;#2121;#Presentation template|82cdd98d-19cc-4cab-b575-961f58b69ef5</vt:lpwstr>
  </property>
</Properties>
</file>

<file path=docProps/thumbnail.jpeg>
</file>